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ink/ink5.xml" ContentType="application/inkml+xml"/>
  <Override PartName="/ppt/notesSlides/notesSlide4.xml" ContentType="application/vnd.openxmlformats-officedocument.presentationml.notesSlide+xml"/>
  <Override PartName="/ppt/ink/ink6.xml" ContentType="application/inkml+xml"/>
  <Override PartName="/ppt/notesSlides/notesSlide5.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6.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7.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media/image35.jpg" ContentType="image/png"/>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8.xml" ContentType="application/vnd.openxmlformats-officedocument.presentationml.notesSlide+xml"/>
  <Override PartName="/ppt/ink/ink46.xml" ContentType="application/inkml+xml"/>
  <Override PartName="/ppt/ink/ink47.xml" ContentType="application/inkml+xml"/>
  <Override PartName="/ppt/ink/ink48.xml" ContentType="application/inkml+xml"/>
  <Override PartName="/ppt/notesSlides/notesSlide9.xml" ContentType="application/vnd.openxmlformats-officedocument.presentationml.notesSlide+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8" r:id="rId10"/>
    <p:sldId id="261" r:id="rId11"/>
    <p:sldId id="262" r:id="rId12"/>
    <p:sldId id="267" r:id="rId13"/>
    <p:sldId id="271" r:id="rId14"/>
    <p:sldId id="272" r:id="rId15"/>
    <p:sldId id="273" r:id="rId16"/>
    <p:sldId id="274" r:id="rId17"/>
    <p:sldId id="275" r:id="rId18"/>
    <p:sldId id="263" r:id="rId19"/>
    <p:sldId id="264" r:id="rId20"/>
    <p:sldId id="276" r:id="rId21"/>
    <p:sldId id="269" r:id="rId2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5" d="100"/>
          <a:sy n="65" d="100"/>
        </p:scale>
        <p:origin x="72" y="4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20.113"/>
    </inkml:context>
    <inkml:brush xml:id="br0">
      <inkml:brushProperty name="width" value="0.35" units="cm"/>
      <inkml:brushProperty name="height" value="0.35" units="cm"/>
      <inkml:brushProperty name="color" value="#FFFFFF"/>
    </inkml:brush>
  </inkml:definitions>
  <inkml:trace contextRef="#ctx0" brushRef="#br0">513 514 13488,'-514'-257'0,"1028"0"0,-1028 514 0,5180-257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53.371"/>
    </inkml:context>
    <inkml:brush xml:id="br0">
      <inkml:brushProperty name="width" value="0.35" units="cm"/>
      <inkml:brushProperty name="height" value="0.35" units="cm"/>
      <inkml:brushProperty name="color" value="#FFFFFF"/>
    </inkml:brush>
  </inkml:definitions>
  <inkml:trace contextRef="#ctx0" brushRef="#br0">3072 2735 4915,'104'-2'975,"115"4"213,-212 0-1128,0 0-1,0 0 1,-1 0 0,1 1 0,-1 0 0,1 0 0,-1 0 0,0 1-1,8 6 1,20 11 243,-26-17-231,-1-1 0,0 2 0,0-1 0,0 1 0,0 0 0,0 0 0,-1 1 0,0 0 1,5 7-1,-4-6 23,1 1 1,0-2-1,0 1 1,0-1-1,1 0 1,0 0-1,0-1 1,0-1 0,19 8-1,-13-6 45,-1 0 1,0 2-1,19 12 0,-20-12 52,1 1-1,26 11 1,-29-16-61,1 2 0,-1 0 0,-1 0 1,20 15-1,-30-21-124,1 0 0,-1 1 0,0-1 0,1 0 0,-1 1 0,1-1 0,-1 0 1,0 1-1,0-1 0,1 0 0,-1 1 0,0-1 0,1 1 0,-1-1 0,0 0 1,0 1-1,0-1 0,0 1 0,1-1 0,-1 1 0,0-1 0,0 1 0,0-1 1,0 1-1,0-1 0,0 1 0,0-1 0,0 0 0,0 1 0,-1-1 0,1 1 1,0-1-1,0 1 0,0-1 0,0 1 0,-1-1 0,1 0 0,0 1 0,0-1 1,-1 1-1,1-1 0,0 0 0,-1 1 0,1-1 0,0 0 0,-1 1 0,1-1 0,0 0 1,-1 0-1,1 1 0,-1-1 0,1 0 0,-1 0 0,1 0 0,-1 0 0,1 0 1,0 0-1,-1 1 0,1-1 0,-1 0 0,1 0 0,-2 0 0,-33 4 255,34-4-251,-294 1 1585,130-4-669,149 4-783,0-2 0,0 0 0,-25-5 0,33 4-112,1-1 1,0 1-1,0-1 0,0 0 0,0-1 0,0 0 0,1 0 1,0 0-1,-10-10 0,3 5 27,1-1 0,-1 2 0,-22-12 0,25 16-61,1-1-1,-1-1 1,1 0 0,0 0 0,1 0-1,0-1 1,0-1 0,0 1-1,-9-13 1,10 10 10,0 0 0,-1 0-1,0 1 1,-1 0 0,0 1 0,0 0 0,0 0-1,-1 1 1,-1 0 0,1 1 0,-1 0 0,0 0-1,-19-6 1,1 3 73,2-1 0,-1-2 0,1-1 0,1-1 0,1-1 0,-29-21 0,43 28-43,-1 0 1,0 1-1,0 0 1,-26-9-1,24 11 3,0-1 0,0-1-1,-18-12 1,22 11-120,0 0-1,1-1 1,-11-14 0,13 14 52,-1 1 0,0 0 0,0 1 0,0 0-1,-12-8 1,-12-3 100,23 14-60,0-1 0,0 0 1,0-1-1,1 1 0,0-2 1,0 1-1,-12-14 1,10 9 38,-1 0 1,0 1 0,-1 0 0,0 1 0,-25-15 0,19 13-54,0-1 0,-19-17 0,13 9-43,-39-25-1,42 31-48,1 0 0,0-2 0,-25-25 0,29 25 86,0 0-1,-1 1 0,-1 0 0,0 1 0,-33-18 1,31 19-101,0-1 1,1 0-1,-31-32 1,30 27 82,-1 0 0,-27-18 0,22 18 121,-30-27 0,34 26 16,-43-29-1,56 42-114,0-1 1,0 0 0,0 0-1,1-1 1,1 0 0,0-1-1,0 1 1,0-1 0,-8-20-1,8 16-78,0 1-1,-1 0 1,-1 1 0,0 0-1,-16-16 1,-156-143-1073,152 149 913,0 0 1,-2 2-1,-56-27 0,-107-37-451,128 58 471,-112-45-453,-220-94-600,377 156 1303,15 7-20,-1 0 0,1-1 0,0 1 0,0-1 0,0-1 0,0 1 0,0-1 0,1 0 0,0 0 0,0-1 0,0 1 0,-6-8 0,11 11-2,-1-1 0,1 0-1,-1 1 1,1-1 0,-1 0 0,1 1-1,0-1 1,0 0 0,0 0-1,0 1 1,0-1 0,0 0 0,1 1-1,-1-1 1,0 0 0,1 1-1,-1-1 1,1 0 0,0 1 0,0-1-1,-1 1 1,1-1 0,0 1-1,0-1 1,0 1 0,1 0-1,-1 0 1,0-1 0,3 0 0,4-5 45,0 0 1,1 1-1,14-8 1,-17 10-5,9-4 54,1 1-1,0 1 0,1 0 1,28-6-1,-29 8-11,0 0-1,0-1 1,-1-1 0,0 0-1,22-12 1,-18 6 20,2 1 0,-1 1 0,2 1 0,-1 0 0,1 2 0,0 1 0,1 0 0,-1 2 0,1 0 0,0 2 0,40 0 0,-25 3 29,-22 1-56,1-2 1,-1 0-1,0-1 1,0 0-1,0-1 1,0-1-1,27-9 1,-20 3 36,-1 1 1,1 0 0,0 2-1,1 1 1,35-4 0,99-11 537,-73 7-354,78-18 342,-103 18-380,-29 6-80,38-4 0,30-6 235,-70 11-243,0 0-1,38 0 1,-32 4 9,-1-1-1,0-2 1,0-2 0,55-17 0,-61 17-31,0 0 0,0 2 0,56-2 0,89 8 480,-64 2-226,-56-3 31,101-13 1,327-73 546,-140 30-988,-89 13 0,2 11 0,330 1 0,-96-5 0,-298 17 0,9 11 0,-172 9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56.721"/>
    </inkml:context>
    <inkml:brush xml:id="br0">
      <inkml:brushProperty name="width" value="0.35" units="cm"/>
      <inkml:brushProperty name="height" value="0.35" units="cm"/>
      <inkml:brushProperty name="color" value="#FFFFFF"/>
    </inkml:brush>
  </inkml:definitions>
  <inkml:trace contextRef="#ctx0" brushRef="#br0">4584 135 16147,'203'-135'0,"-4989"135"0,9369 135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07.654"/>
    </inkml:context>
    <inkml:brush xml:id="br0">
      <inkml:brushProperty name="width" value="0.35" units="cm"/>
      <inkml:brushProperty name="height" value="0.35" units="cm"/>
      <inkml:brushProperty name="color" value="#FFFFFF"/>
    </inkml:brush>
  </inkml:definitions>
  <inkml:trace contextRef="#ctx0" brushRef="#br0">427 1 4915,'1320'0'7749,"-1288"2"-7478,0 1-1,38 8 1,-35-4 81,54 2 1,166-9 1089,-253-1-1423,-1 1-1,0 0 1,1 0 0,-1 0 0,0 0 0,1 0 0,-1 0 0,0 0 0,1 1 0,-1-1 0,0 0 0,1 1 0,-1-1 0,0 1 0,0-1 0,0 1 0,2 1 0,-3-2-2,0 1 0,-1-1-1,1 1 1,0 0 0,0-1 0,-1 1 0,1-1 0,0 1 0,-1-1 0,1 1 0,-1 0 0,1-1 0,0 0-1,-1 1 1,1-1 0,-1 1 0,1-1 0,-1 0 0,0 1 0,1-1 0,-1 0 0,1 1 0,-2-1-1,-48 21 466,-13-4 65,-1-3 0,-1-3 0,-95 5-1,-200-13 1341,192-6-1082,139 5-610,-1 0 0,1 2 0,0 1 0,1 2-1,-34 11 1,27-8-184,0-3-1,-1-1 0,-62 3 0,-113-10-16,95-2 9,70 4-3,29 0 0,-1 0 0,1-2 0,-1 0 0,1 0 0,0-2 0,0 0 0,-31-10 0,21 2 0,-1 1 0,0 1 0,-48-9 0,19 6 0,-25-5 0,73 16 0,1 0 0,-1 0 0,1 1 0,-1 1 0,1-1 0,-1 1 0,-9 3 0,18-4 0,-1 0 0,0 0 0,1 0 0,-1 0 0,1 0 0,-1 0 0,0 1 0,1-1 0,-1 0 0,1 0 0,-1 1 0,1-1 0,-1 0 0,1 1 0,-1-1 0,1 0 0,-1 1 0,1-1 0,-1 1 0,1-1 0,-1 0 0,1 1 0,0-1 0,-1 1 0,1-1 0,0 1 0,0 0 0,-1-1 0,1 1 0,0-1 0,0 1 0,0 0 0,0-1 0,0 1 0,-1-1 0,1 1 0,0 0 0,1 1 0,0 0 0,0-1 0,0 1 0,0 0 0,1-1 0,-1 1 0,0-1 0,1 1 0,-1-1 0,1 0 0,2 2 0,6 4 0,0-1 0,0 0 0,12 4 0,15 3 0,0-1 0,1-2 0,65 8 0,-31-12 0,79-2 0,773-7 0,-588 4 0,-278-4 0,66-11 0,-67 6 0,70-1 0,741 11 0,-848-4 0,0 0 0,1-1 0,-1-2 0,0 0 0,29-11 0,-28 8 0,1 1 0,0 1 0,0 1 0,29-2 0,-18 4 0,40-10 0,-43 7 0,59-4 0,438 9 0,-250 3 0,-249-2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36.030"/>
    </inkml:context>
    <inkml:brush xml:id="br0">
      <inkml:brushProperty name="width" value="0.35" units="cm"/>
      <inkml:brushProperty name="height" value="0.35" units="cm"/>
      <inkml:brushProperty name="color" value="#FFFFFF"/>
    </inkml:brush>
  </inkml:definitions>
  <inkml:trace contextRef="#ctx0" brushRef="#br0">0 959 22099,'4780'-112'0,"-8652"-734"0,2964 1804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42.993"/>
    </inkml:context>
    <inkml:brush xml:id="br0">
      <inkml:brushProperty name="width" value="0.35" units="cm"/>
      <inkml:brushProperty name="height" value="0.35" units="cm"/>
      <inkml:brushProperty name="color" value="#FFFFFF"/>
    </inkml:brush>
  </inkml:definitions>
  <inkml:trace contextRef="#ctx0" brushRef="#br0">558 34 4915,'0'3'56,"-1"1"0,0-1 0,0 0 0,0 1 1,0-1-1,0 0 0,-1 0 0,0 1 0,0-1 0,1-1 0,-2 1 0,1 0 0,-3 3 0,-34 32 272,37-36-303,-146 111 1075,24 11 25,-14 13 39,71-73-545,66-62-597,-1-1 0,1 0 0,0 1 1,-1-1-1,1 1 0,0 0 0,0-1 0,0 1 0,0 0 0,0 0 0,1 0 0,-1-1 0,0 1 0,1 0 0,-1 0 0,1 0 0,0 0 0,0 2 0,0-3-10,0 0 0,0-1 0,0 1 0,1-1 0,-1 1 0,0 0 0,0-1 0,1 1 0,-1-1 0,0 1 0,1-1 0,-1 1 0,1-1 0,-1 1 0,1-1 0,-1 1 1,1-1-1,-1 0 0,1 1 0,-1-1 0,2 1 0,0 0 6,-1-1 0,1 1 0,0-1 0,0 0 0,0 0 1,0 0-1,0 0 0,0 0 0,0 0 0,-1 0 0,3-1 1,18-5 182,0-1 1,-1-1 0,0-1 0,0 0 0,35-25 0,-37 23-15,-2 1-52,0 0 0,1 1-1,0 1 1,0 0 0,1 1 0,0 1 0,0 1 0,0 1 0,31-3 0,-29 5 33,1-1 1,-1-1-1,0-1 0,0-1 1,-1-1-1,1-1 1,-2 0-1,28-17 1,-33 20-64,0 0 0,1 0 0,-1 1 0,1 1 0,0 0 0,0 1 0,0 1 0,1 0 0,19 2 0,-18 0 28,1-1 1,0-1-1,0-1 0,0 0 0,-1-1 0,23-8 0,-37 11-115,-1-1 0,0 0-1,0 0 1,1 0 0,-1 0 0,0 0-1,0-1 1,0 1 0,0-1-1,0 1 1,-1-1 0,1 0 0,0 1-1,-1-1 1,1 0 0,-1 0-1,2-3 1,-3 4-13,1-1 0,-1 0 0,0 1 0,1-1 0,-1 1 0,0-1 0,0 0 0,0 1 0,-1-1 0,1 0 0,0 1 0,-1-1 0,1 1 0,-1-1 0,1 1 0,-1-1 0,0 1 0,1-1 0,-3-1 0,-1-3 7,0 1 0,-1 0 0,0 0 0,0 0 0,-1 0 0,1 1 1,-1 0-1,0 0 0,0 1 0,-11-5 0,-29-9 131,-1 3 1,-59-11 0,-6-2 33,53 14-56,0 2-1,0 2 0,-1 4 1,-111 2-1,59 5 95,106 1-116,13 3-46,16 5 10,1-6 9,1 0 0,45 2 0,-47-6-20,0 1 1,0 1 0,0 1-1,22 8 1,33 16 118,-37-12-46,1-1 1,0-3 0,77 13 0,-9-15 66,95 13 148,-119-7-145,0-4 1,132 0-1,-176-10-58,62 12 0,-61-8-10,59 3 0,-87-9-101,147-4 284,-138 2-257,0-2 1,0 0-1,0-2 1,37-13-1,-39 12-34,-1 1 0,1 1 1,0 2-1,0 0 0,0 1 0,38 1 0,23-2-18,-81 3-1,0 0 0,-1 0 0,1 0 0,-1 0 0,1-1 0,0 1 0,-1-1 0,1 1 0,-1-1 0,1 1 0,-1-1 0,0 0 0,2-1 0,-2 2 0,-1-1 0,0 1 0,1-1 0,-1 1 0,0 0 0,0-1 0,0 1 0,1-1 0,-1 1 0,0-1 0,0 1 0,0 0 0,0-1 0,0 1 0,0-1 0,0 1 0,1-1 0,-2 1 0,1-1 0,0 1 0,0-1 0,0 1 0,0-1 0,0 1 0,0-1 0,0 1 0,-1-1 0,0-1 0,-1 0 0,1 0 0,-1 0 0,0 0 0,1 0 0,-1 0 0,0 1 0,0-1 0,0 1 0,0-1 0,-1 1 0,1 0 0,0 0 0,0 0 0,-3 0 0,-46-16-219,0-1-1,-54-29 1,60 23 138,0 3-1,-2 1 1,0 3-1,-1 1 1,-74-12-1,45 14 124,-1 4-1,-101-1 1,154 12-25,0 1 0,-44 8 0,56-7-9,0 0-1,1 1 1,0 1-1,0 0 1,0 1-1,0 0 1,-12 9 0,-29 20 26,-27 22 16,53-37-33,20-17-13,1 2 0,0-1 0,0 1-1,0 0 1,0 0 0,1 0 0,0 1 0,0 0-1,-7 10 1,12-15-3,0-1-1,0 1 1,-1 0 0,1-1-1,0 1 1,0 0-1,0-1 1,0 1 0,0 0-1,0-1 1,0 1-1,0 0 1,0-1 0,0 1-1,0 0 1,0-1 0,0 1-1,1 0 1,-1-1-1,0 1 1,0-1 0,1 1-1,-1 0 1,0-1-1,1 1 1,-1-1 0,1 1-1,-1-1 1,1 1-1,-1-1 1,1 1 0,-1-1-1,1 0 1,-1 1 0,1-1-1,0 0 1,-1 1-1,1-1 1,-1 0 0,1 0-1,0 0 1,-1 1-1,1-1 1,0 0 0,-1 0-1,1 0 1,0 0-1,-1 0 1,1 0 0,0 0-1,-1-1 1,2 1-1,39-4 22,-39 3-21,29-6 17,-1-2 1,38-16-1,-46 16-5,1 0 1,0 2-1,0 0 0,1 2 0,39-5 0,203 10 83,-117 2-41,-99 1-13,70 12 0,-37-3-8,-6-3 0,236 17 81,1226-27 49,-1514 3-164,-1 1 0,0 1 0,0 1 0,0 1 0,-1 1 0,1 1 0,-2 2 0,31 16 0,-42-22 0,0 0 0,0 0 0,1-1 0,22 3 0,22 7 0,-56-13 0,1 0 0,-1 0 0,1 0 0,-1 0 0,1 0 0,0 0 0,-1 1 0,1-1 0,-1 0 0,1 0 0,-1 0 0,1 1 0,-1-1 0,1 0 0,-1 0 0,1 1 0,-1-1 0,0 1 0,1-1 0,-1 0 0,1 1 0,-1-1 0,0 1 0,1-1 0,-1 1 0,0-1 0,0 1 0,1-1 0,-1 1 0,0-1 0,0 2 0,-16 5 0,-30-1 0,3-4 0,4-1 0,-1 2 0,-54 10 0,42-5 0,0-2 0,0-3 0,-92-5 0,38 0 0,98 2-7,-1 0 0,0 0 0,1-1 1,-1 0-1,1-1 0,-1 0 0,1 0 0,0 0 1,0-1-1,0-1 0,0 1 0,0-1 0,1-1 1,0 1-1,0-1 0,0-1 0,0 1 0,1-1 0,0 0 1,0 0-1,-7-11 0,-22-19-13,27 29-29,1 1 0,1-1 1,-1-1-1,-10-15 1,-9-30-342,22 41 287,-1 1-1,0 0 1,-1 0-1,-1 1 1,-13-19-1,-1 8 62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49.222"/>
    </inkml:context>
    <inkml:brush xml:id="br0">
      <inkml:brushProperty name="width" value="0.35" units="cm"/>
      <inkml:brushProperty name="height" value="0.35" units="cm"/>
      <inkml:brushProperty name="color" value="#FFFFFF"/>
    </inkml:brush>
  </inkml:definitions>
  <inkml:trace contextRef="#ctx0" brushRef="#br0">139 97 15161,'0'-97'0,"-139"183"0,278-75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00.415"/>
    </inkml:context>
    <inkml:brush xml:id="br0">
      <inkml:brushProperty name="width" value="0.35" units="cm"/>
      <inkml:brushProperty name="height" value="0.35" units="cm"/>
      <inkml:brushProperty name="color" value="#FFFFFF"/>
    </inkml:brush>
  </inkml:definitions>
  <inkml:trace contextRef="#ctx0" brushRef="#br0">0 1 4915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00.657"/>
    </inkml:context>
    <inkml:brush xml:id="br0">
      <inkml:brushProperty name="width" value="0.35" units="cm"/>
      <inkml:brushProperty name="height" value="0.35" units="cm"/>
      <inkml:brushProperty name="color" value="#FFFFFF"/>
    </inkml:brush>
  </inkml:definitions>
  <inkml:trace contextRef="#ctx0" brushRef="#br0">0 1 4915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10.106"/>
    </inkml:context>
    <inkml:brush xml:id="br0">
      <inkml:brushProperty name="width" value="0.35" units="cm"/>
      <inkml:brushProperty name="height" value="0.35" units="cm"/>
      <inkml:brushProperty name="color" value="#FFFFFF"/>
    </inkml:brush>
  </inkml:definitions>
  <inkml:trace contextRef="#ctx0" brushRef="#br0">1210 939 4915,'1'56'646,"1"-28"-415,-2 0 0,-1 1 1,-1-1-1,-10 47 0,11-74-227,-3 20 176,-2-1-1,0 0 1,-1 0 0,-1-1 0,-1 1-1,-1-2 1,-16 25 0,12-22 61,2 0-1,0 1 1,2 1 0,0 0 0,-12 45-1,10-28 25,7-27-139,0 3-1,0-1 1,-10 19-1,14-32-103,0 0 0,0 1 0,0-1 0,-1 0 0,1 1 0,-1-1 0,0 0 0,0 0 0,1 0 0,-1-1 0,0 1 0,0 0-1,-1-1 1,1 1 0,0-1 0,-1 0 0,1 0 0,0 0 0,-1 0 0,-4 1 0,3-2 23,0-1 0,0 0-1,0 0 1,0 0-1,1-1 1,-1 1-1,1-1 1,-1 0 0,1 0-1,-7-5 1,-17-8 185,7 9-52,-1 1 0,0 1 0,-31-3 0,-19-3 296,14 1 125,-101-3-1,-62 13 585,75 1-349,29-2 247,686 0 2163,-550-1-3074,0-1-1,0-1 0,23-6 1,-19 3 122,42-4 0,90-14 663,-121 17-754,5-3-153,0-1 1,-1-2-1,0-2 0,41-22 1,-33 7-49,-39 24 0,0 1 0,0-1 0,0 2 0,1-1 0,0 1 0,12-4 0,30-5 0,-34 10 0,0-1 0,-1 0 0,0-2 0,1 0 0,-2-1 0,25-14 0,-35 18-21,0 0 0,0-1 0,0 0 0,-1 0-1,0 0 1,0-1 0,0 0 0,0 1 0,-1-1 0,0-1 0,0 1 0,0 0 0,4-11 0,-4 4-80,-1 0 0,1 0 0,-2-1 0,0 1 0,0-22 0,-6-451-2602,6 465 2557,2 0 0,0 0 1,1 0-1,0 0 1,2 1-1,9-22 1,1-5-173,-10 27 184,2-5-91,0 0-1,-2 0 1,0-1-1,3-40 1,-9 61 212,0 1 0,0-1 1,0 1-1,0-1 0,-1 1 0,0-1 1,1 1-1,-1-1 0,-1 1 1,1-1-1,0 1 0,-1 0 0,0 0 1,1 0-1,-1 0 0,0 0 1,-1 0-1,1 1 0,0-1 0,-1 1 1,-5-5-1,-1 2 50,0 1 0,0 0 1,-1 0-1,0 1 0,1 0 0,-13-1 1,11 1-29,-69-22 177,-9-3 31,76 25-176,0-2 1,1 1 0,-1-2-1,-11-6 1,13 6-8,-1 0 1,1 1 0,-1 0 0,0 1 0,-16-3-1,-9 3 89,0 2 0,-66 4 1,57 0 19,-49-4 1,94 2-138,-1 0 0,1 0 0,-1 0 0,1 0 0,-1 0 0,1 0 0,-1 0 0,1-1 1,-1 1-1,1-1 0,0 1 0,-1-1 0,1 0 0,-1 1 0,1-1 0,0 0 0,0 0 1,-1 0-1,1 0 0,0 0 0,0 0 0,0 0 0,0 0 0,0-1 0,1 1 0,-1 0 1,0-1-1,-1-1 0,3 1 0,-1 1 0,0-1 0,1 1 0,-1-1 0,1 1 1,0-1-1,-1 1 0,1 0 0,0-1 0,0 1 0,0 0 0,0 0 1,0 0-1,0-1 0,0 1 0,0 0 0,0 0 0,1 1 0,-1-1 1,0 0-1,1 0 0,-1 1 0,0-1 0,1 0 0,-1 1 0,1-1 1,-1 1-1,3 0 0,13-5 38,-1 1 0,1 1 0,0 1 0,0 0 0,0 1 0,0 1-1,0 1 1,0 0 0,27 6 0,-11 1 78,0 2 1,-1 1-1,57 27 0,-45-18 70,83 25 0,-101-36-106,0 2 0,24 13 0,-24-10 30,40 13 1,-62-26-105,0 1-1,-1-1 0,1 1 1,0 0-1,0 0 0,-1 0 1,1 1-1,-1-1 0,0 1 1,0 0-1,0 0 0,0 0 1,0 0-1,-1 1 0,1-1 1,-1 1-1,0-1 1,0 1-1,0 0 0,-1 0 1,1 0-1,-1 0 0,0 0 1,0 0-1,0 0 0,-1 0 1,1 8-1,-2 8 46,0 0 0,-1 0 0,-1 0 0,-10 32 0,2-7 62,7-30-67,0 1-1,-1-1 1,-1 0 0,-1 0-1,0-1 1,-14 21-1,-62 77 265,71-99-266,-1 0 1,-1-1 0,0 0-1,0-1 1,-17 9-1,9-5 72,-29 24 0,46-35-100,-1 0-1,1 0 0,-1 0 0,0-1 0,0 1 0,0-1 1,-1-1-1,1 1 0,-1-1 0,1-1 0,-12 3 0,-5-2 46,0-1 1,-27-1-1,-16 0 64,63 0-130,0 0 1,0 1 0,-1 0-1,1 0 1,0 0-1,0 0 1,0 0-1,0 1 1,0-1-1,0 1 1,0 0-1,1 0 1,-1 0-1,0 0 1,1 0-1,0 0 1,0 1-1,-1-1 1,1 1-1,1 0 1,-1 0 0,0-1-1,1 1 1,-1 0-1,1 1 1,0-1-1,0 0 1,0 0-1,1 0 1,-1 1-1,0 3 1,-1 10-3,1 0 0,1 0 0,0-1 1,5 31-1,-4-43 1,0-1 0,-1 1 0,1-1 0,0 1 0,1-1 0,-1 0 0,1 0 0,-1 1 0,1-1 0,0 0 0,0-1 0,0 1 0,1 0 0,-1 0 0,1-1 0,-1 0 0,1 1 0,0-1 0,0 0 0,0 0 0,0 0 0,0-1 0,0 1 0,0-1 0,1 0 0,-1 0 0,1 0 0,6 1 0,9 0 0,-1 0 0,1-1 0,0-2 0,26-2 0,-11 1 0,11 0 0,23-2 0,78 7 0,-141-2 0,-1-1 0,1 0 0,-1 1 0,0 0 0,1 0 0,-1 0 0,0 1 0,0 0 0,0-1 0,0 1 0,0 1 0,0-1 0,-1 0 0,1 1 0,-1 0 0,0 0 0,1 0 0,3 5 0,-4-2 0,0 0 0,0 0 0,0 0 0,-1 1 0,0-1 0,0 1 0,-1-1 0,1 1 0,-2 0 0,1-1 0,-1 11 0,-6 244 0,6-257 0,-1 1 0,0-1 0,-1 1 0,1-1 0,-1 0 0,0 1 0,0-1 0,0 0 0,0 0 0,-1-1 0,0 1 0,0 0 0,0-1 0,0 1 0,-5 2 0,-6 6 0,-1-1 0,-26 15 0,-10 7 0,22-10 0,3-1 0,-1-2 0,-39 23 0,56-38 0,0 0 0,-1 0 0,1-1 0,-1-1 0,0 0 0,0 0 0,-1-1 0,1 0 0,0-1 0,-23-1 0,32 0-8,-1 0 1,1 0-1,-1-1 1,1 1-1,-1-1 1,0 0-1,1 1 1,0-1-1,-1 0 1,1-1-1,0 1 0,-1 0 1,1-1-1,0 1 1,0-1-1,0 0 1,0 1-1,0-1 1,1 0-1,-3-3 1,1 0-49,0-1 0,1 1 0,0 0 0,0-1 0,0 1 1,1-1-1,0 1 0,-1-8 0,-1-25-4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26.971"/>
    </inkml:context>
    <inkml:brush xml:id="br0">
      <inkml:brushProperty name="width" value="0.35" units="cm"/>
      <inkml:brushProperty name="height" value="0.35" units="cm"/>
      <inkml:brushProperty name="color" value="#FFFFFF"/>
    </inkml:brush>
  </inkml:definitions>
  <inkml:trace contextRef="#ctx0" brushRef="#br0">1 1332 22135,'313'987'0,"3872"-2319"0,-4500 345 0,-3868 2319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32.385"/>
    </inkml:context>
    <inkml:brush xml:id="br0">
      <inkml:brushProperty name="width" value="0.35" units="cm"/>
      <inkml:brushProperty name="height" value="0.35" units="cm"/>
      <inkml:brushProperty name="color" value="#FFFFFF"/>
    </inkml:brush>
  </inkml:definitions>
  <inkml:trace contextRef="#ctx0" brushRef="#br0">0 0 17286,'3766'0'0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35.001"/>
    </inkml:context>
    <inkml:brush xml:id="br0">
      <inkml:brushProperty name="width" value="0.35" units="cm"/>
      <inkml:brushProperty name="height" value="0.35" units="cm"/>
      <inkml:brushProperty name="color" value="#FFFFFF"/>
    </inkml:brush>
  </inkml:definitions>
  <inkml:trace contextRef="#ctx0" brushRef="#br0">606 742 4915,'390'0'2523,"-387"0"-2514,5 0 57,0 0 0,0-1 0,-1 1 1,11-4-1,-17 4-61,0 0 0,0 0 0,0 0 0,0-1 0,0 1 0,0 0 0,0-1 0,0 1 0,0-1 0,0 1 0,-1-1 0,1 1 0,0-1 0,0 0 1,-1 1-1,1-1 0,0 0 0,-1 1 0,1-1 0,-1 0 0,1 0 0,-1 0 0,1 0 0,-1 0 0,1 0 0,-1 1 0,0-1 0,0 0 0,1 0 0,-1 0 0,0 0 0,0 0 0,0 0 0,0 0 0,0 0 0,0 0 0,0 0 0,-1 0 0,1 0 1,0 0-1,0 0 0,-1 0 0,1 0 0,-1-1 0,-3-4-14,0 0 1,0 1-1,0-1 1,-1 1 0,1 0-1,-1 0 1,-1 0-1,1 1 1,-1 0 0,1 0-1,-1 0 1,0 0-1,-10-3 1,-11-5 202,-50-15 1,34 16 181,-1 1 1,-83-7-1,-88 10 529,75 5-169,115 0-651,1-1 0,0-2 0,0 0 1,0-1-1,0-2 0,1 0 0,-26-14 1,32 14 0,1 1 1,-1 1 0,-24-5 0,37 11 105,11 4-71,14 5 39,69 9 276,1-4 0,0-4 0,121-2 0,230-10 1168,-459 3-1486,-1 1 0,1 0 0,0 1 0,0 1 1,0 1-1,-19 7 0,-99 50 439,23-9-84,100-48-442,-173 78 615,161-70-515,0 2 0,2 0 0,-1 1 0,2 2 0,-27 27 0,39-35-76,-12 11 129,-29 41 0,44-55-152,2 1 0,-1-1 0,1 1 0,1 0-1,-1 0 1,1 1 0,1-1 0,-1 1 0,1-1-1,0 12 1,1-18-18,1 1 0,0-1 0,0 1 0,0-1-1,1 1 1,-1-1 0,1 1 0,-1-1 0,1 1 0,0-1-1,0 0 1,0 1 0,0-1 0,0 0 0,1 0 0,-1 0-1,1 0 1,-1 0 0,1 0 0,0 0 0,0-1-1,0 1 1,0 0 0,0-1 0,0 0 0,0 1 0,0-1-1,0 0 1,1 0 0,-1 0 0,0 0 0,5 0 0,7 2 69,0-1 1,0 0 0,0-1-1,23-2 1,-22 1-53,35-3 268,0-2 1,94-23-1,-93 16-46,0 2 0,86-4 0,243 16 132,-445 17-385,-222 25 0,214-30 0,51-9 0,-1-1 0,-43 3 0,64-7 0,0 0 0,-1 0 0,1 0 0,0 0 0,0-1 0,0 1 0,0-1 0,0 1 0,0-1 0,0 0 0,0 0 0,0 0 0,0 0 0,0 0 0,0 0 0,-2-2 0,4 2 0,-1 1 0,1 0 0,0-1 0,0 1 0,-1-1 0,1 1 0,0-1 0,0 1 0,0-1 0,-1 1 0,1-1 0,0 1 0,0-1 0,0 1 0,0-1 0,0 0 0,0 1 0,0-1 0,0 1 0,0-1 0,0 1 0,1-1 0,-1 0 0,1-1 0,0 1 0,0 0 0,-1-1 0,1 1 0,1 0 0,-1 0 0,0 0 0,0-1 0,0 1 0,1 0 0,1-1 0,194-111-745,-164 98 739,0 1 0,1 2 0,1 2 0,46-9 0,-47 13-17,0-1 1,-1-1 0,0-2-1,0-1 1,56-29 0,-66 29 20,0 1 1,46-14-1,-81 23 15,0 0-1,0 0 0,-15 2 1,-90 14 27,-52 3 7,-194-16 52,184-3-47,167 1-47,0 0-1,1 1 1,-1 1 0,0 0 0,1 0-1,-1 1 1,1 1 0,-16 7 0,11-5 29,19-11-151,29-21-253,-21 18 277,38-31-262,-20 16 32,0-1-1,41-45 0,-27 24-209,1 2-1,74-54 0,-25 20-147,-66 58 657,0 1 0,1 0 1,54-22-1,-48 23-96,10-3 232,0 2 0,65-16 0,99-14 245,-48 13-45,-132 28-340,81-21 102,151-18 0,-72 16 156,-137 18-154,1 3-1,1 2 1,0 3-1,63 2 1,-113 2-69,0 0 0,1 0 0,-1 1 0,0 0 0,0-1 0,0 1 0,0 0 0,0 1 0,0-1 0,5 3-1,-7-3-3,-1-1 0,1 1 0,-1-1 0,1 1 0,-1-1-1,0 0 1,1 1 0,-1 0 0,0-1 0,1 1 0,-1-1-1,0 1 1,0-1 0,0 1 0,1 0 0,-1-1 0,0 1-1,0-1 1,0 1 0,0 0 0,0-1 0,0 2-1,-1-1 3,1 1 0,-1-1 0,1 1-1,-1-1 1,0 1 0,0-1-1,0 1 1,0-1 0,0 0-1,0 1 1,-2 1 0,-4 4 14,-1-1 0,0 0 1,0 0-1,-1 0 0,1-1 0,-11 4 0,-62 23 137,37-15-89,-22 8 36,-2-2 0,0-3 0,-2-3 1,0-3-1,0-3 0,-1-4 0,-103-1 0,127-8-36,-55 1 45,93 2-100,1 0 0,-1 0 1,1 1-1,0 0 0,-1 0 1,1 1-1,0 0 0,0 0 1,-8 6-1,13-7-5,-1 1 0,1-1 1,1 1-1,-1 0 0,0 0 0,1 0 0,-1 0 0,1 1 0,0-1 0,0 1 1,0-1-1,-1 6 0,-14 50 87,2-4-14,12-49-66,0 1 1,-1-1-1,0 1 0,0-1 0,-1 0 1,0 0-1,0-1 0,0 0 1,-10 8-1,-4 1 63,-36 19 0,34-21-9,-31 23 0,45-31-52,0 1-1,0-1 0,-1 0 0,0-1 0,1 1 0,-1-2 0,0 1 0,0-1 1,0 0-1,-10 0 0,-35 11 68,53-13-80,-1 0-1,1 0 1,-1 0-1,0 0 1,1 0 0,-1 0-1,1 0 1,-1 1-1,1-1 1,-1 0-1,0 0 1,1 0 0,-1 1-1,1-1 1,-1 0-1,1 1 1,0-1-1,-1 1 1,1-1 0,-1 0-1,1 1 1,0-1-1,-1 1 1,1-1-1,0 1 1,-1-1 0,1 1-1,0 0 1,0-1-1,-1 1 1,17 7 54,30-2 14,48-5 115,141-18 0,39-2-179,225 21-7,-475 1 0,-24-2 0,0-1 0,0 0 0,0 1 0,0-1 0,0 0 0,0 1 0,-1-1 0,1 0 0,0 1 0,0-1 0,0 0 0,0 0 0,0 1 0,-1-1 0,1 0 0,0 1 0,0-1 0,0 0 0,-1 0 0,1 1 0,0-1 0,0 0 0,-1 0 0,1 0 0,0 0 0,-1 1 0,1-1 0,0 0 0,-1 0 0,1 0 0,0 0 0,-1 0 0,0 0 0,-45 16 0,-44 3 0,12-1 0,-1-4 0,-129 7 0,-164-23 0,423 2 0,42 1 0,114-15 0,-65 1-61,221 6 0,-219 8-909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43.591"/>
    </inkml:context>
    <inkml:brush xml:id="br0">
      <inkml:brushProperty name="width" value="0.35" units="cm"/>
      <inkml:brushProperty name="height" value="0.35" units="cm"/>
      <inkml:brushProperty name="color" value="#FFFFFF"/>
    </inkml:brush>
  </inkml:definitions>
  <inkml:trace contextRef="#ctx0" brushRef="#br0">1672 100 4915,'-687'0'4145,"679"0"-4076,-1 0 0,1-1 0,-1 0 0,1-1 1,-11-2-1,16 3-49,-1-1 1,0 1-1,1-1 1,-1 0-1,1 0 1,-1 0 0,1 0-1,0-1 1,0 1-1,0-1 1,0 0-1,1 0 1,-4-4-1,2 2 19,0 0-1,0 0 0,-1 1 0,0 0 0,0 0 0,0 0 0,0 1 0,-1 0 0,1 0 0,-1 0 1,0 0-1,0 1 0,0 0 0,0 0 0,0 1 0,0 0 0,-1 0 0,1 0 0,-12 1 1,51 5 298,0 2 0,0 1 0,48 18 0,-45-13-183,1-1 1,0-2 0,1-2-1,40 4 1,84-14 510,-100-1-271,65 7-1,-124-4-375,1 0 0,-1 1 1,0 0-1,0 0 0,0 0 0,0 0 0,0 0 0,0 1 0,-1-1 0,1 1 0,0 0 0,-1 0 0,1 0 0,-1 0 0,1 0 1,-1 0-1,0 1 0,0-1 0,0 1 0,-1 0 0,1-1 0,0 1 0,-1 0 0,2 5 0,-2-6-4,-1 0 0,1 0 0,-1 1 0,0-1 0,1 0 0,-1 1-1,0-1 1,0 0 0,-1 1 0,1-1 0,0 0 0,-1 1 0,1-1 0,-1 0 0,0 0 0,0 1-1,0-1 1,0 0 0,0 0 0,0 0 0,-1 0 0,1 0 0,0-1 0,-1 1 0,0 0 0,1-1-1,-1 1 1,0-1 0,0 1 0,0-1 0,0 0 0,0 0 0,-4 2 0,-3 0 42,-1 1 1,0-1 0,0-1-1,0 0 1,0 0 0,-18 0 0,-67-5 350,39 0-133,-319 1 1157,355 1-1326,0-1 1,1-1 0,-1-1-1,1-1 1,-1 0-1,-19-10 1,-8-1 134,16 10-52,0 0 0,-1 2 1,1 1-1,-1 2 0,-58 5 1,8-1 155,50-3-190,-42 0 246,0 3 0,-81 13-1,123-10-289,4-2-88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50.462"/>
    </inkml:context>
    <inkml:brush xml:id="br0">
      <inkml:brushProperty name="width" value="0.35" units="cm"/>
      <inkml:brushProperty name="height" value="0.35" units="cm"/>
      <inkml:brushProperty name="color" value="#FFFFFF"/>
    </inkml:brush>
  </inkml:definitions>
  <inkml:trace contextRef="#ctx0" brushRef="#br0">2312 769 4915,'-136'-318'0,"93"210"0,-17-61-7,53 143 14,1 0 1,1-1-1,2 0 1,-1-41-1,30 148 939,-21-60-796,0 0 0,1-1 0,1 0 1,1 0-1,13 21 0,-13-24 20,-1 0 1,-1 1-1,7 25 1,-10-29-54,0 0 1,1 0-1,1 0 1,0-1-1,1 0 1,0 0-1,12 15 1,-11-15 5,0 0-1,0 0 1,-1 0 0,-1 1 0,0 0-1,5 20 1,-5-15 96,1-1 0,15 32 0,13 2 183,-27-44-324,-1 1 0,-1 0 0,1 1 1,-1-1-1,-1 1 0,0 0 0,0 0 0,0 0 0,-1 1 1,2 12-1,-2 14 372,-4 72 1,-1-209-620,3-75-218,0 164 372,1 0 0,0 1 0,1 0 1,1-1-1,-1 1 0,7-12 0,-11 28 260,-1 0-207,1 0 0,-1 1 1,0-1-1,0 0 0,0-1 0,-4 6 1,-33 30 209,33-35-211,0 0 1,1 0-1,-1 1 1,1-1-1,0 1 0,1 0 1,0 0-1,0 1 1,0-1-1,1 1 0,-4 8 1,3 0 31,-42 125 600,39-124-578,0 0 0,-1-1 0,-1 0 0,0 0 0,-1-1-1,-16 18 1,25-31-82,0 0-1,0 0 0,0 0 1,0 0-1,0 0 0,0 0 1,0 0-1,-1 0 0,1-1 0,0 1 1,0 0-1,-1-1 0,1 1 1,0-1-1,-1 0 0,1 1 1,0-1-1,-1 0 0,1 0 1,-1 0-1,1 0 0,-1 0 0,1 0 1,-3-1-1,2 0-14,-1 0 0,1 0 0,-1 0 0,1-1 0,0 1 0,0-1 0,0 0-1,0 0 1,0 0 0,0 1 0,0-2 0,-1-1 0,-4-7-46,0-1-1,1 1 1,1-1-1,-5-14 1,5 15 44,1 0 0,-2 0 0,0 1 1,0-1-1,-1 1 0,0 1 0,0-1 0,-1 1 1,0 1-1,-1-1 0,0 1 0,-1 1 0,1 0 1,-1 0-1,-1 1 0,1 0 0,-16-6 1,1 3 122,0 1 0,0 1 0,-1 1 0,0 1 0,0 1 1,-48 0-1,-24 4 200,-147-10 399,35-11-248,171 20-289,0 1-1,0 3 0,-53 9 0,8-1 191,1-3-1,-150-6 1,131-3-51,95 1-287,-1 0-1,1-1 1,-1 0-1,1 0 0,-1-1 1,-8-3-1,14 5-32,1-1-1,-1 0 1,0 1-1,1-1 0,-1 0 1,1 0-1,-1 0 1,1 0-1,0 0 0,-1 0 1,1 0-1,0 0 1,0 0-1,0-1 1,0 1-1,0-1 0,0 1 1,0-1-1,0 1 1,1-1-1,-1 1 0,0-1 1,1 0-1,-1 1 1,1-1-1,0 0 1,0 1-1,0-1 0,-1 0 1,1 1-1,1-1 1,-1 0-1,1-3 0,-1 3 10,1 0-1,0 0 0,0 1 0,0-1 1,0 0-1,0 0 0,1 1 0,-1-1 0,0 0 1,1 1-1,-1 0 0,1-1 0,0 1 1,-1 0-1,1 0 0,0-1 0,0 2 0,0-1 1,0 0-1,0 0 0,0 0 0,3 0 1,49-7 101,-48 8-102,94-3 145,-62 3-47,75-10 0,-9-2 125,0 4 0,151 8 0,-104 2-4,427-2 633,-572 0-845,0 0 0,0 0 0,0 1 0,-1-1 0,1 2 0,0-1 0,-1 0 0,1 1 0,5 2 0,-9-2-5,1 0 1,-1-1-1,1 1 1,-1 0-1,0 0 0,0 0 1,0 0-1,0 1 1,0-1-1,-1 1 0,1-1 1,-1 1-1,1-1 1,-1 1-1,0 0 0,0-1 1,0 1-1,-1 0 1,2 6-1,-1-1 9,0 0 1,0 0 0,0 0-1,-1 1 1,-1-1-1,1 0 1,-1 0-1,-1 0 1,-3 13-1,4-17-5,-1 1-1,0-1 1,0 0-1,0 0 1,-1 0-1,1-1 1,-1 1-1,0-1 1,0 1 0,0-1-1,-1 0 1,1 0-1,-1 0 1,1-1-1,-1 1 1,0-1-1,0 0 1,-8 3-1,-33 14 95,1 2 0,0 1 0,2 3 0,-52 39 0,74-51-58,0 0-1,0-1 1,-1-1-1,-1-2 1,0 0-1,0-1 1,-24 6-1,10-7 37,-1-1-1,1-2 0,-67-1 1,-509-4 541,606 1-629,-1 0 0,1-1 0,-1 1 1,1-1-1,-1 0 0,1-1 0,-1 0 0,1 0 1,0 0-1,0-1 0,-10-5 0,10 4-45,0-1 1,1 0-1,0 0 0,0-1 0,0 1 1,0-1-1,1 0 0,0-1 1,0 1-1,-3-10 0,-2-5-107,0 0 1,2-1-1,0 0 0,1 0 1,2-1-1,-3-35 0,5-140-937,4 97 529,-1 88 444,1-1 0,0 1 0,8-23 0,-7 28 55,-1-1 0,0 1 0,0-1 0,0 1 1,-1-1-1,0 0 0,-1 0 0,0 1 0,0-1 0,-3-15 0,2 22 70,1 1 0,-1 0 0,1-1 0,-1 1 0,0 0 0,0-1 0,1 1 0,-1 0 0,0 0 0,0 0 0,0 0 0,0 0 0,-1 0 0,1 0 0,0 0 0,0 0 0,0 1 0,-1-1 0,1 0 0,0 1 0,-1-1 0,1 1 0,-1 0 0,1-1 0,0 1 0,-1 0 0,1 0 0,-1 0 0,1 0 0,-1 0 0,1 0 0,-3 1 0,-6 1 19,1 0 0,0 0 0,1 1 0,-12 6 0,0-1 2,-2-2 17,1 1-1,0 1 1,0 1-1,1 1 1,0 1-1,0 1 1,1 0-1,-24 22 1,12-7 31,24-22-52,0 1 1,0 0-1,1 0 1,-1 1 0,1 0-1,1 0 1,-1 0 0,1 1-1,1 0 1,-6 10-1,1 10 19,2-2-31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5:07.238"/>
    </inkml:context>
    <inkml:brush xml:id="br0">
      <inkml:brushProperty name="width" value="0.35" units="cm"/>
      <inkml:brushProperty name="height" value="0.35" units="cm"/>
      <inkml:brushProperty name="color" value="#FFFFFF"/>
    </inkml:brush>
  </inkml:definitions>
  <inkml:trace contextRef="#ctx0" brushRef="#br0">486 1295 24575,'0'15'0,"-1"-12"0,1-1 0,-1 1 0,1 0 0,0-1 0,0 1 0,0 0 0,0 0 0,0-1 0,1 1 0,-1 0 0,1 0 0,0-1 0,0 1 0,0-1 0,0 1 0,0-1 0,0 1 0,1-1 0,-1 0 0,1 1 0,0-1 0,0 0 0,0 0 0,0 0 0,3 2 0,4 1 0,-1-1 0,1-1 0,-1 0 0,1 0 0,0 0 0,16 1 0,65 4 0,-69-7 0,543 0 0,-430-4 0,-27 1 0,42 0 0,149-21 0,-293 23 0,-1-1 0,1 1 0,0-1 0,-1 0 0,1-1 0,-1 1 0,1-1 0,-1 1 0,7-5 0,-11 6 0,0 0 0,0-1 0,0 1 0,0 0 0,0-1 0,0 1 0,0-1 0,0 1 0,0 0 0,0-1 0,0 1 0,0 0 0,0-1 0,0 1 0,0 0 0,0-1 0,0 1 0,0 0 0,0-1 0,-1 1 0,1 0 0,0-1 0,0 1 0,0 0 0,-1 0 0,1-1 0,0 1 0,0 0 0,-1 0 0,1-1 0,0 1 0,0 0 0,-1 0 0,1 0 0,0-1 0,-1 1 0,1 0 0,0 0 0,-1 0 0,-37-16 0,-116-21 0,-106-9 0,-238-20 0,99 13 0,328 41 0,69 12 0,1 0 0,-1-1 0,1 1 0,0 0 0,-1-1 0,1 1 0,-1 0 0,1-1 0,0 1 0,0-1 0,-1 0 0,1 0 0,0 1 0,0-1 0,0 0 0,-2-2 0,4 3 0,0-1 0,1 0 0,-1 0 0,0 0 0,0 1 0,1-1 0,-1 1 0,0-1 0,1 1 0,-1-1 0,0 1 0,1 0 0,-1 0 0,1-1 0,-1 1 0,2 0 0,68-6 0,186-1 0,-190 6 0,922 2 0,-1210 3 0,-906-2 0,1078-2 0,40-1 0,11 1 0,633-45 0,-406 29 0,-208 15 0,0 1 0,33 3 0,-54-3 0,1 0 0,-1 0 0,0 0 0,1 0 0,-1 0 0,0 0 0,0 0 0,1 0 0,-1 0 0,0 0 0,1 0 0,-1 0 0,0 0 0,1 0 0,-1 0 0,0 0 0,1 0 0,-1 0 0,0 1 0,0-1 0,1 0 0,-1 0 0,0 0 0,0 1 0,1-1 0,-1 0 0,0 0 0,0 0 0,1 1 0,-1-1 0,0 0 0,0 0 0,0 1 0,0-1 0,1 0 0,-1 1 0,0-1 0,0 0 0,0 1 0,0-1 0,0 0 0,0 0 0,0 1 0,0-1 0,0 0 0,0 1 0,0-1 0,0 0 0,0 1 0,0-1 0,0 0 0,0 1 0,-1-1 0,1 0 0,0 1 0,0-1 0,0 0 0,-1 1 0,-4 2 0,0 1 0,0-1 0,-1 0 0,1 0 0,-1-1 0,-8 3 0,-160 50 0,-312 78 0,307-72 0,171-58 0,1 1 0,-1 0 0,0 0 0,-13 11 0,21-14 0,-1-1 0,0 1 0,0-1 0,1 1 0,-1-1 0,1 1 0,-1 0 0,0-1 0,1 1 0,-1 0 0,1 0 0,0 0 0,-1-1 0,1 1 0,0 0 0,-1 0 0,1 0 0,0 0 0,0-1 0,0 1 0,-1 0 0,1 0 0,0 0 0,0 0 0,0 0 0,1 0 0,-1 0 0,0-1 0,1 3 0,0-1 0,1 0 0,-1-1 0,1 1 0,0 0 0,0-1 0,0 1 0,-1-1 0,2 0 0,-1 1 0,0-1 0,0 0 0,0 0 0,3 0 0,59 17 0,173 15 0,-10-12 0,174 21 0,-336-34 0,106 28 0,-160-33 0,1 1 0,-1 0 0,-1 0 0,1 2 0,-1-1 0,0 1 0,0 1 0,12 9 0,-20-14 0,0 1 0,1-1 0,-1 1 0,-1-1 0,1 1 0,0-1 0,-1 1 0,1 0 0,-1 0 0,0 0 0,0 0 0,0 0 0,0 0 0,0 0 0,-1 0 0,1 0 0,-1 0 0,0 1 0,0-1 0,0 0 0,-1 0 0,1 0 0,-1 0 0,0 0 0,1 0 0,-1 0 0,-1 0 0,1 0 0,0 0 0,-1 0 0,1 0 0,-4 3 0,-7 10 0,0-2 0,-1 0 0,-1 0 0,0-1 0,-1-1 0,-18 12 0,-48 27 0,-155 74 0,64-38 0,167-85 0,0 1 0,0 1 0,0-1 0,0 0 0,-6 7 0,11-10 0,-1 1 0,1-1 0,0 0 0,0 0 0,0 0 0,-1 1 0,1-1 0,0 0 0,0 0 0,0 1 0,0-1 0,-1 0 0,1 0 0,0 1 0,0-1 0,0 0 0,0 0 0,0 1 0,0-1 0,0 0 0,0 1 0,0-1 0,0 0 0,0 0 0,0 1 0,0-1 0,0 0 0,0 1 0,0-1 0,0 0 0,0 0 0,0 1 0,0-1 0,1 0 0,-1 0 0,0 1 0,0-1 0,0 0 0,0 0 0,1 1 0,-1-1 0,0 0 0,0 0 0,1 0 0,-1 0 0,0 1 0,0-1 0,1 0 0,-1 0 0,0 0 0,0 0 0,1 0 0,-1 0 0,9 2 0,0-2 0,0 1 0,0-1 0,-1 0 0,1-1 0,9-2 0,131-22 0,166-52 0,-229 48 0,-77 21 0,-23 5 0,-29 4 0,-85 13 0,60-4 0,-293 18 0,346-27 0,-1-1 0,0-1 0,0-1 0,0 0 0,0-1 0,-16-5 0,30 7 0,0 1 0,1-1 0,-1 0 0,0 1 0,1-1 0,-1 0 0,0 0 0,1-1 0,-1 1 0,1 0 0,0 0 0,-1-1 0,1 1 0,0-1 0,0 1 0,0-1 0,0 1 0,0-1 0,0 0 0,1 1 0,-1-1 0,0 0 0,1 0 0,-1 0 0,1 1 0,0-1 0,0 0 0,-1 0 0,1 0 0,1 0 0,-1 0 0,0 1 0,0-1 0,1 0 0,-1 0 0,1 0 0,1-3 0,3-6 0,2 1 0,0-1 0,0 1 0,1 0 0,0 1 0,0 0 0,1 0 0,11-7 0,26-23 0,2 2 0,61-36 0,-76 54 0,1 0 0,1 3 0,1 1 0,56-17 0,-88 31 0,-1-1 0,1 1 0,0 0 0,-1 1 0,1-1 0,0 1 0,0-1 0,-1 1 0,1 0 0,0 0 0,0 1 0,0-1 0,-1 1 0,1 0 0,0 0 0,5 2 0,-8-2 0,-1 0 0,1-1 0,-1 1 0,1 0 0,-1 0 0,1-1 0,-1 1 0,0 0 0,1 0 0,-1 0 0,0-1 0,0 1 0,0 0 0,0 0 0,0 0 0,0 0 0,0 0 0,0-1 0,0 1 0,0 0 0,0 0 0,0 0 0,0 0 0,-1-1 0,0 3 0,-1 2 0,-1 0 0,1 0 0,-1 0 0,-1 0 0,1 0 0,-5 4 0,-16 17 0,-2 0 0,-50 38 0,-71 40 0,101-73 0,-2-1 0,-1-3 0,-2-1 0,-56 19 0,98-42 0,0 0 0,0-1 0,0 0 0,0 0 0,-1-1 0,1 0 0,-1-1 0,1 0 0,0 0 0,-1-1 0,-12-3 0,17 3 0,0-1 0,0 0 0,1-1 0,-1 1 0,1-1 0,0 0 0,0 0 0,0 0 0,0 0 0,0-1 0,0 0 0,1 0 0,0 0 0,0 0 0,0 0 0,0-1 0,1 1 0,0-1 0,0 1 0,0-1 0,-1-6 0,-3-9 0,1-1 0,2 1 0,0-1 0,1 0 0,1 0 0,0 0 0,2 0 0,4-27 0,2 18 0,-7 30 0,0 0 0,0 0 0,1 0 0,-1 0 0,0 0 0,0 1 0,0-1 0,0 0 0,0 0 0,0 0 0,0 0 0,1 0 0,-1 0 0,0 0 0,0 0 0,0 0 0,0 1 0,0-1 0,1 0 0,-1 0 0,0 0 0,0 0 0,0 0 0,0 0 0,1 0 0,-1 0 0,0 0 0,0 0 0,0 0 0,0 0 0,1 0 0,-1 0 0,0 0 0,0-1 0,0 1 0,0 0 0,0 0 0,1 0 0,-1 0 0,0 0 0,0 0 0,0 0 0,0 0 0,0 0 0,0-1 0,1 1 0,-1 0 0,0 0 0,0 0 0,0 0 0,0 0 0,0-1 0,0 1 0,0 0 0,0 0 0,0 0 0,0 0 0,0 0 0,0-1 0,0 1 0,0 0 0,3 11 0,-1-1 0,-1 1 0,0 0 0,-1 0 0,-1 18 0,1-4 0,-1 9 0,2-1 0,9 53 0,-9-82 0,0 1 0,0-1 0,0 0 0,0 0 0,1 0 0,0 0 0,0-1 0,0 1 0,0 0 0,1-1 0,-1 1 0,1-1 0,0 0 0,6 5 0,-3-4 0,0 0 0,0-1 0,1 0 0,-1 0 0,1-1 0,-1 0 0,1 0 0,13 2 0,20 0 0,-1-2 0,1-2 0,0-1 0,0-2 0,-1-1 0,0-3 0,0-1 0,0-2 0,46-18 0,-62 16 0,-23 12 0,0 0 0,0 0 0,0-1 0,0 1 0,0 0 0,0 0 0,0 0 0,0 0 0,0-1 0,0 1 0,0 0 0,0 0 0,0 0 0,0 0 0,0-1 0,0 1 0,0 0 0,0 0 0,0 0 0,0 0 0,-1-1 0,1 1 0,0 0 0,0 0 0,0 0 0,0 0 0,0 0 0,0-1 0,0 1 0,-1 0 0,1 0 0,0 0 0,0 0 0,0 0 0,0 0 0,-1 0 0,1 0 0,0-1 0,0 1 0,0 0 0,0 0 0,-1 0 0,1 0 0,0 0 0,0 0 0,0 0 0,0 0 0,-1 0 0,1 0 0,0 0 0,0 0 0,0 0 0,0 1 0,-1-1 0,1 0 0,0 0 0,0 0 0,0 0 0,-15 0 0,0 1 0,-24 4 0,-162 38 0,-706 222 0,714-196 0,177-63 0,0 1 0,0 0 0,1 2 0,-15 10 0,29-19 0,0 1 0,0-1 0,1 1 0,-1 0 0,0-1 0,0 1 0,1 0 0,-1 0 0,0 0 0,1 0 0,-1 0 0,1 0 0,-1-1 0,1 1 0,0 0 0,-1 0 0,1 2 0,0-2 0,0-1 0,0 1 0,0-1 0,1 1 0,-1-1 0,0 1 0,1 0 0,-1-1 0,0 1 0,1-1 0,-1 0 0,1 1 0,-1-1 0,1 1 0,-1-1 0,1 0 0,-1 1 0,1-1 0,-1 0 0,1 1 0,0-1 0,-1 0 0,1 0 0,-1 0 0,1 1 0,1-1 0,12 2 0,0-1 0,1 0 0,-1 0 0,1-2 0,18-2 0,173-29 0,157-55 0,35-7 0,-353 85 0,64-3 0,-99 11 0,0 1 0,1 0 0,-1 1 0,16 3 0,-24-4 0,0 1 0,-1-1 0,1 1 0,-1-1 0,1 1 0,0 0 0,-1-1 0,0 1 0,1 0 0,-1 0 0,1 0 0,-1 0 0,0 0 0,0 0 0,1 1 0,-1-1 0,0 0 0,0 0 0,0 1 0,-1-1 0,1 1 0,0-1 0,0 1 0,-1-1 0,1 1 0,-1 0 0,1-1 0,-1 1 0,0 0 0,0 3 0,-2 6 0,-2 16 0,4-26 0,0 0 0,0 0 0,0-1 0,1 1 0,-1 0 0,0-1 0,0 1 0,0 0 0,0-1 0,1 1 0,-1 0 0,0-1 0,1 1 0,-1 0 0,0-1 0,1 1 0,-1-1 0,1 1 0,-1-1 0,1 1 0,-1-1 0,1 1 0,-1-1 0,1 0 0,0 1 0,-1-1 0,1 0 0,0 1 0,-1-1 0,1 0 0,1 1 0,5-1 0,0 1 0,0-2 0,0 1 0,0-1 0,0 1 0,0-2 0,0 1 0,7-4 0,65-24 0,-51 18 0,220-86 0,-236 92 0,-1 1 0,1 1 0,17-3 0,-29 6 0,0 0 0,0 0 0,0 0 0,0 0 0,0 0 0,-1 0 0,1 1 0,0-1 0,0 0 0,0 0 0,0 0 0,0 0 0,0 0 0,0 0 0,0 0 0,0 1 0,0-1 0,0 0 0,0 0 0,0 0 0,0 0 0,0 0 0,0 0 0,0 1 0,0-1 0,0 0 0,0 0 0,0 0 0,0 0 0,0 0 0,0 0 0,0 0 0,0 1 0,0-1 0,0 0 0,0 0 0,0 0 0,0 0 0,0 0 0,0 0 0,1 0 0,-1 0 0,0 1 0,0-1 0,0 0 0,0 0 0,0 0 0,0 0 0,0 0 0,0 0 0,1 0 0,-1 0 0,0 0 0,0 0 0,0 0 0,0 0 0,0 0 0,0 0 0,1 0 0,-1 0 0,0 0 0,0 0 0,0 0 0,0 0 0,0 0 0,0 0 0,1 0 0,-1 0 0,-20 14 0,-61 28 0,-3-4 0,-136 42 0,178-66 0,-46 15 0,-84 32 0,167-59 0,-1 0 0,1 0 0,0 0 0,0 1 0,0 0 0,0 0 0,1 1 0,-7 5 0,11-9 0,0 0 0,-1 1 0,1-1 0,0 1 0,0-1 0,0 0 0,0 1 0,0-1 0,0 1 0,0-1 0,-1 1 0,1-1 0,0 0 0,0 1 0,1-1 0,-1 1 0,0-1 0,0 1 0,0-1 0,0 0 0,0 1 0,0-1 0,1 1 0,-1-1 0,0 0 0,0 1 0,1-1 0,-1 1 0,0-1 0,0 0 0,1 1 0,-1-1 0,0 0 0,1 0 0,-1 1 0,0-1 0,1 0 0,-1 0 0,1 1 0,4 1 0,0 0 0,0 0 0,1 0 0,-1 0 0,0-1 0,7 1 0,168 15 0,1156-4 0,-1247-15 0,-79 1 0,-10 1 0,-46-1 0,-417-2 0,427 3 0,-57-8 0,91 8 0,0-1 0,1 1 0,-1 0 0,1-1 0,-1 1 0,1-1 0,-1 1 0,1-1 0,-1 0 0,1 0 0,-1 1 0,1-1 0,0 0 0,-1 0 0,-1-2 0,3 2 0,0 0 0,0 1 0,0-1 0,0 0 0,0 0 0,0 1 0,0-1 0,1 0 0,-1 0 0,0 1 0,0-1 0,0 0 0,1 1 0,-1-1 0,0 0 0,1 1 0,-1-1 0,1 0 0,-1 1 0,1-1 0,-1 1 0,1-1 0,-1 1 0,1-1 0,-1 1 0,1-1 0,0 1 0,-1 0 0,1-1 0,1 1 0,23-15 0,1 2 0,1 1 0,36-12 0,207-66 0,51-13 0,-50 19 0,-159 52 0,-110 34 0,-14 3 0,-58 22 0,-164 52 0,-593 164 0,799-236 0,0 0 0,-46 3 0,74-10 0,0 0 0,0 0 0,0 0 0,1 0 0,-1-1 0,0 1 0,0 0 0,0 0 0,0 0 0,0 0 0,0-1 0,0 1 0,1 0 0,-1 0 0,0-1 0,0 1 0,0 0 0,0 0 0,0 0 0,0-1 0,0 1 0,0 0 0,0 0 0,0 0 0,0-1 0,0 1 0,0 0 0,0 0 0,-1-1 0,1 1 0,0 0 0,0 0 0,0 0 0,0-1 0,0 1 0,0 0 0,0 0 0,-1 0 0,1 0 0,0-1 0,0 1 0,0 0 0,0 0 0,-1 0 0,1 0 0,0 0 0,0 0 0,0 0 0,-1-1 0,1 1 0,0 0 0,0 0 0,0 0 0,-1 0 0,1 0 0,0 0 0,0 0 0,-1 0 0,1 0 0,46-26 0,195-81 0,437-158 0,76-32 0,-727 286 0,49-28 0,-73 34 0,-13 4 0,-62 15 0,-184 58 0,-484 143 0,419-132 0,285-75 0,1-2 0,-1-1 0,-71 0 0,101-6 0,0 1 0,0 0 0,1-1 0,-1 0 0,0 0 0,1-1 0,-1 0 0,1 0 0,-1 0 0,1-1 0,0 1 0,0-1 0,0 0 0,-7-6 0,10 6 0,0 0 0,0 0 0,0 1 0,0-1 0,0-1 0,1 1 0,-1 0 0,1 0 0,0-1 0,0 1 0,0 0 0,0-1 0,1 1 0,-1-1 0,1 1 0,0-1 0,1-6 0,2-7 0,1 0 0,1 0 0,0 0 0,1 1 0,1 0 0,1 0 0,13-21 0,93-147 0,-106 160 0,-7 23 0,-1 1 0,0 0 0,-1 0 0,1-1 0,0 1 0,0 0 0,0 0 0,0-1 0,0 1 0,0 0 0,0 0 0,0 0 0,0-1 0,0 1 0,-1 0 0,1 0 0,0 0 0,0-1 0,0 1 0,0 0 0,-1 0 0,1 0 0,0-1 0,0 1 0,0 0 0,-1 0 0,1 0 0,0 0 0,0 0 0,0 0 0,-1 0 0,1 0 0,0 0 0,0-1 0,-1 1 0,1 0 0,0 0 0,0 0 0,-1 0 0,1 0 0,0 1 0,-1-1 0,-4 1 0,-1 1 0,1 0 0,0 0 0,0 1 0,-7 3 0,5-2 0,-119 75 0,21-13 0,104-65 0,0 0 0,0 0 0,-1 0 0,1 0 0,0 0 0,-1-1 0,1 1 0,0 0 0,-1-1 0,1 1 0,-1-1 0,1 0 0,-1 1 0,1-1 0,-1 0 0,1 0 0,-1 0 0,1 0 0,-1 0 0,-3-1 0,5 0 0,0-1 0,0 0 0,1 1 0,-1-1 0,0 0 0,0 1 0,1-1 0,-1 1 0,1-1 0,0 1 0,-1-1 0,1 1 0,0-1 0,0 1 0,0 0 0,0-1 0,0 1 0,0 0 0,0 0 0,2-2 0,33-35 0,1 2 0,1 1 0,77-52 0,-92 69 0,-7 7 0,-1-1 0,0 0 0,0 2 0,1 0 0,1 0 0,0 2 0,20-8 0,-36 16 0,0-1 0,0 1 0,0-1 0,0 1 0,1-1 0,-1 1 0,0 0 0,0 0 0,0 0 0,1-1 0,-1 1 0,0 0 0,0 1 0,1-1 0,-1 0 0,0 0 0,0 0 0,0 1 0,0-1 0,1 1 0,-1-1 0,0 1 0,0-1 0,0 1 0,0 0 0,0-1 0,0 1 0,0 0 0,0 0 0,0 0 0,-1-1 0,1 1 0,0 0 0,0 0 0,-1 0 0,1 2 0,0 1 0,0-1 0,-1 1 0,0 0 0,0 0 0,0-1 0,-1 1 0,1 0 0,-1 0 0,0-1 0,0 1 0,0-1 0,-3 6 0,-4 10 0,-2-1 0,0 0 0,0-1 0,-24 28 0,-63 62 0,-118 94 0,204-185 0,12-16 0,0 0 0,0 0 0,-1 0 0,1 0 0,0 0 0,0 0 0,0 0 0,0 0 0,0 0 0,0 0 0,0-1 0,0 1 0,0 0 0,-1 0 0,1-1 0,0 1 0,0-1 0,1 0 0,127-64 0,67-40 0,264-130 0,-440 226 0,0 1 0,1 1 0,-1 1 0,36-7 0,-53 13 0,0-1 0,1 1 0,-1 0 0,0 0 0,0 1 0,1-1 0,-1 0 0,0 1 0,0 0 0,1 0 0,-1 0 0,3 2 0,-4-3 0,-1 1 0,0 0 0,0 0 0,0 0 0,0 0 0,0 0 0,-1 0 0,1 0 0,0 0 0,0 0 0,-1 0 0,1 0 0,0 0 0,-1 1 0,1-1 0,-1 0 0,0 0 0,1 1 0,-1-1 0,0 0 0,0 2 0,0 4 0,-1 0 0,-1 0 0,1 0 0,-1-1 0,0 1 0,0-1 0,-1 1 0,0-1 0,0 0 0,-6 7 0,-12 19 0,-2 0 0,-1-2 0,-1-1 0,-49 44 0,-133 90 0,97-93 0,84-58 0,23-12 0,8-5 0,108-60 0,129-56 0,-117 60 0,319-153 0,-262 139 0,-177 73 0,0 1 0,-1-1 0,1 1 0,0 1 0,0-1 0,9 1 0,-13 0 0,-1 0 0,1 0 0,-1 0 0,0 0 0,1 0 0,-1 0 0,1 0 0,-1 0 0,1 1 0,-1-1 0,0 0 0,1 0 0,-1 1 0,0-1 0,1 0 0,-1 0 0,0 1 0,1-1 0,-1 0 0,0 1 0,0-1 0,1 0 0,-1 1 0,0-1 0,0 1 0,0-1 0,1 0 0,-1 1 0,0-1 0,0 1 0,0-1 0,0 1 0,0-1 0,0 0 0,0 1 0,0-1 0,0 1 0,0-1 0,0 1 0,0-1 0,0 0 0,-1 1 0,1-1 0,0 1 0,0-1 0,0 0 0,-1 1 0,-8 13 0,0-1 0,-1 0 0,0 0 0,-1-2 0,-23 21 0,-477 370 0,414-335 0,78-58 0,17-10 0,5-4 0,31-29 0,46-35 0,-58 50 0,54-41 0,-51 46 0,-24 13 0,-1 1 0,0 0 0,0 0 0,0 0 0,1 0 0,-1 0 0,0-1 0,0 1 0,0 0 0,1 0 0,-1 0 0,0 0 0,0 0 0,1 0 0,-1 0 0,0 0 0,0 0 0,1 0 0,-1 0 0,0 0 0,0 0 0,1 0 0,-1 0 0,0 0 0,0 0 0,1 0 0,-1 0 0,0 0 0,0 0 0,0 1 0,1-1 0,-1 0 0,0 0 0,0 0 0,0 0 0,1 0 0,-1 1 0,0-1 0,0 0 0,-1 4 0,0-1 0,0 1 0,0-1 0,-1 0 0,0 0 0,0 1 0,0-1 0,0 0 0,-4 4 0,-46 58 0,28-37 0,2 0 0,0 1 0,-21 41 0,42-68 0,0-1 0,0 0 0,1 1 0,-1-1 0,1 1 0,-1-1 0,1 1 0,0-1 0,-1 1 0,1-1 0,0 1 0,0-1 0,0 1 0,0-1 0,0 1 0,1-1 0,-1 1 0,1 1 0,-1-3 0,1 1 0,-1 0 0,1 0 0,0-1 0,-1 1 0,1 0 0,0-1 0,0 1 0,0-1 0,-1 1 0,1-1 0,0 0 0,0 1 0,0-1 0,0 0 0,0 1 0,0-1 0,0 0 0,-1 0 0,1 0 0,2 0 0,8 0 0,0-2 0,-1 1 0,1-1 0,17-6 0,96-35 0,208-103 0,-207 87 0,-89 41 0,64-19 0,-99 36 0,1 0 0,0 1 0,0 0 0,0-1 0,0 1 0,0 0 0,0 0 0,0 0 0,0 0 0,0 0 0,0 0 0,0 1 0,3 0 0,-5-1 0,1 1 0,-1-1 0,0 0 0,1 1 0,-1-1 0,1 1 0,-1-1 0,0 1 0,0-1 0,1 1 0,-1-1 0,0 1 0,0-1 0,0 1 0,1-1 0,-1 1 0,0-1 0,0 1 0,0-1 0,0 1 0,0 0 0,0-1 0,0 1 0,0-1 0,0 1 0,0-1 0,-1 1 0,1-1 0,0 1 0,0-1 0,0 1 0,-1-1 0,1 1 0,-1 0 0,-7 11 0,0 0 0,-1 0 0,-1-1 0,0 0 0,-15 12 0,-165 140 0,113-99 0,60-50 0,0 0 0,-22 27 0,39-41 0,-1 0 0,1 0 0,0 1 0,0-1 0,0 0 0,-1 0 0,1 0 0,0 0 0,0 1 0,0-1 0,0 0 0,0 0 0,-1 0 0,1 0 0,0 1 0,0-1 0,0 0 0,0 0 0,0 0 0,0 1 0,0-1 0,0 0 0,0 0 0,0 1 0,0-1 0,0 0 0,0 0 0,0 0 0,0 1 0,0-1 0,0 0 0,0 0 0,0 1 0,0-1 0,0 0 0,0 0 0,0 0 0,1 1 0,-1-1 0,0 0 0,0 0 0,0 0 0,0 0 0,0 1 0,1-1 0,-1 0 0,0 0 0,0 0 0,0 0 0,0 0 0,1 0 0,-1 1 0,0-1 0,0 0 0,0 0 0,1 0 0,-1 0 0,0 0 0,0 0 0,1 0 0,-1 0 0,0 0 0,1 0 0,32-8 0,122-56 0,-96 37 0,316-127 0,-355 147 0,1 1 0,0 1 0,0 1 0,35-3 0,-54 7 0,0 0 0,0 0 0,0 0 0,0 0 0,0 0 0,0 1 0,0-1 0,0 0 0,0 1 0,0 0 0,0-1 0,0 1 0,0 0 0,-1 0 0,1 0 0,0 0 0,0 1 0,1 1 0,-2-2 0,-1 0 0,1 0 0,-1 0 0,1 1 0,-1-1 0,1 0 0,-1 1 0,0-1 0,0 0 0,1 1 0,-1-1 0,0 0 0,0 1 0,0-1 0,-1 0 0,1 1 0,0-1 0,0 0 0,-1 0 0,0 2 0,-3 6 0,0 0 0,-1-1 0,0 1 0,0-1 0,-12 12 0,-17 16 0,-42 35 0,15-14 0,35-26 0,26-31 0,-1 1 0,1-1 0,0 0 0,0 1 0,-1-1 0,1 0 0,0 1 0,0-1 0,0 1 0,0-1 0,0 0 0,-1 1 0,1-1 0,0 0 0,0 1 0,0-1 0,0 1 0,0-1 0,0 1 0,0-1 0,0 0 0,0 1 0,1-1 0,-1 1 0,0-1 0,0 0 0,0 1 0,0-1 0,0 0 0,1 1 0,-1-1 0,0 0 0,0 1 0,1-1 0,-1 0 0,0 1 0,1-1 0,-1 0 0,1 1 0,5-1 0,0 0 0,0 0 0,1-1 0,-1 1 0,0-1 0,0-1 0,0 1 0,0-1 0,0 0 0,6-4 0,162-69 0,186-113 0,116-54 0,-423 217 0,109-33 0,-148 58 0,-23 12 0,-43 28 0,-79 46 0,89-60 0,-20 14 0,-353 239 0,402-269 0,1-1 0,0 2 0,1-1 0,-16 20 0,26-30 0,1 1 0,-1 0 0,1-1 0,-1 1 0,1 0 0,-1 0 0,1 0 0,-1-1 0,1 1 0,0 0 0,0 0 0,-1 0 0,1 0 0,0-1 0,0 1 0,0 0 0,0 0 0,0 0 0,0 0 0,0 0 0,0 0 0,0 0 0,0-1 0,1 1 0,-1 0 0,0 0 0,0 0 0,1 0 0,-1-1 0,1 1 0,-1 0 0,1 0 0,-1-1 0,1 1 0,-1 0 0,1-1 0,0 1 0,-1 0 0,1-1 0,0 1 0,0-1 0,-1 1 0,1-1 0,0 0 0,0 1 0,0-1 0,-1 0 0,1 1 0,0-1 0,0 0 0,0 0 0,1 0 0,12 2 0,-1 0 0,1-2 0,0 1 0,0-2 0,-1 0 0,18-3 0,192-37 0,-34 2 0,533-95 0,-692 129 0,0 2 0,1 1 0,55 4 0,-83-2 0,0 0 0,0 1 0,-1-1 0,1 1 0,0 0 0,0 0 0,0 0 0,-1 0 0,1 1 0,0-1 0,-1 1 0,4 2 0,-5-3 0,0 0 0,-1 0 0,1 0 0,-1 0 0,1 0 0,-1 0 0,1 0 0,-1 0 0,1 0 0,-1 1 0,0-1 0,0 0 0,1 0 0,-1 0 0,0 0 0,0 0 0,0 1 0,0-1 0,0 0 0,-1 0 0,1 0 0,0 0 0,-1 0 0,1 1 0,-1 1 0,-7 9 0,0 0 0,-1-1 0,0 0 0,-1 0 0,0-1 0,-1 0 0,-16 12 0,-281 199 0,130-98 0,159-110 0,-23 21 0,42-31 0,7-4 0,34-13 0,129-50 0,711-195-1966,-681 219 983,-195 39 920,0 0 0,1 1 1,-1-1-1,0 1 0,1 0 0,-1 1 0,0-1 0,0 1 0,1 0 0,-1 1 0,0-1 0,0 1 0,7 3 1,-11-4 43,-1-1 0,1 1 0,0 0 0,-1-1 0,1 1 1,-1 0-1,1 0 0,-1-1 0,1 1 0,-1 0 0,0 0 1,0 0-1,1 0 0,-1 0 0,0-1 0,0 1 1,0 0-1,0 0 0,0 0 0,0 0 0,0 0 0,0 0 1,0 0-1,0 0 0,0 0 0,-1 1 0,-1 2-45,0 0 0,0 1 0,0-1 0,-1 0 0,0-1 0,0 1-1,0 0 1,-4 3 0,-20 18-258,-2-1 0,-54 35-1,-293 152-531,-23-35 1789,225-116 48,136-54-491,33-9-246,10-4-1,19-9 83,1 2 0,45-20-1,723-271 2378,-589 250-2558,-182 50-147,0 2 0,0 0 0,41 1 0,-60 2 0,1 0 0,-1 0 0,0 1 0,1-1 0,-1 1 0,0 0 0,1 0 0,-1 0 0,0 0 0,0 1 0,5 2 0,-8-3 0,1 0 0,0-1 0,-1 1 0,1 0 0,0-1 0,-1 1 0,1 0 0,-1 0 0,1 0 0,-1-1 0,0 1 0,1 0 0,-1 0 0,0 0 0,1 0 0,-1 0 0,0 0 0,0 0 0,0 0 0,0 0 0,0 0 0,0 0 0,0 0 0,0-1 0,-1 3 0,-1 1 0,0 0 0,0 0 0,0 0 0,-1 0 0,0 0 0,0-1 0,0 0 0,0 1 0,0-1 0,0 0 0,-1 0 0,0-1 0,-5 4 0,1-1 0,1-1 0,-1 0 0,0-1 0,0 1 0,-1-2 0,1 1 0,-1-1 0,1 0 0,-11 0 0,16-2 0,0 1 0,0-2 0,0 1 0,0 0 0,1 0 0,-1-1 0,0 0 0,0 0 0,1 1 0,-1-1 0,0-1 0,1 1 0,-1 0 0,1-1 0,-1 1 0,1-1 0,0 0 0,0 0 0,0 0 0,0 0 0,0 0 0,0 0 0,0-1 0,1 1 0,-1 0 0,1-1 0,0 1 0,-1-1 0,1 0 0,0 1 0,1-1 0,-2-4 0,0-5 0,0 0 0,1 0 0,0-1 0,1 1 0,0 0 0,1 0 0,0 0 0,5-16 0,31-97 0,-25 90 0,14-38 0,-10 32 0,17-74 0,-31 111 0,-1-1 0,-1 0 0,1 1 0,-1-1 0,0 1 0,0-1 0,0 0 0,0 1 0,-1-1 0,0 0 0,0 1 0,0-1 0,0 1 0,-1 0 0,0-1 0,0 1 0,0 0 0,-4-6 0,1 6 0,1-1 0,-1 1 0,0 0 0,-1 1 0,1-1 0,-1 1 0,1 0 0,-1 0 0,0 1 0,0 0 0,0 0 0,0 0 0,-10-1 0,-13-1 0,0 1 0,0 1 0,0 1 0,-30 4 0,-304 43 0,-58 3 0,411-48 0,-1-1 0,1-1 0,0 0 0,-1 0 0,-10-3 0,20 3 0,-1 1 0,1 0 0,0 0 0,0-1 0,0 1 0,-1-1 0,1 1 0,0-1 0,0 0 0,0 1 0,0-1 0,0 0 0,0 0 0,0 0 0,0 0 0,1 1 0,-1-1 0,0 0 0,0-1 0,1 1 0,-1 0 0,1 0 0,-1 0 0,1 0 0,-1 0 0,1-2 0,0 0 0,0 0 0,1 1 0,-1-1 0,1 1 0,0-1 0,0 1 0,0-1 0,0 1 0,0 0 0,0-1 0,1 1 0,-1 0 0,4-4 0,43-43 0,176-127 0,26 7 0,-48 33 0,-174 117 0,-26 17 0,-7 5 0,-53 34 0,28-17 0,-543 322 0,524-320 0,48-22 0,1 1 0,-1-1 0,1 0 0,-1 1 0,0-1 0,1 0 0,-1 0 0,1 1 0,-1-1 0,0 0 0,1 0 0,-1 0 0,0 0 0,1 0 0,-1 0 0,0 0 0,1 0 0,-1 0 0,0 0 0,1 0 0,-1-1 0,0 1 0,1 0 0,-1 0 0,1-1 0,-2 1 0,4-5 0,1 1 0,-1-1 0,1 1 0,-1-1 0,1 1 0,0 0 0,1 0 0,-1 1 0,1-1 0,5-4 0,93-91 0,83-89 0,-182 185 0,0-1 0,0 0 0,0 1 0,-1-1 0,1 0 0,-1 0 0,0-1 0,0 1 0,0 0 0,0-1 0,1-8 0,-3 12 0,0 0 0,0 1 0,-1-1 0,1 0 0,0 0 0,0 0 0,-1 0 0,1 0 0,0 0 0,-1 1 0,1-1 0,-1 0 0,1 0 0,-1 1 0,1-1 0,-1 0 0,0 0 0,1 1 0,-1-1 0,0 1 0,1-1 0,-2 0 0,-2-1 0,1 1 0,0 0 0,-1 0 0,1 0 0,-1 0 0,1 0 0,-1 1 0,-5-1 0,-10 0 0,0 2 0,0 0 0,0 1 0,-23 5 0,-83 24 0,92-21 0,-101 28 0,-129 34 0,241-66 0,-1-1 0,0-1 0,-42 1 0,63-5 0,0 0 0,0 0 0,0 0 0,0-1 0,-1 1 0,1-1 0,0 1 0,0-1 0,0 0 0,0 0 0,0 0 0,1 0 0,-3-2 0,3 3 0,0-1 0,0 0 0,1 0 0,-1 0 0,0 0 0,1 0 0,-1 0 0,1 0 0,-1 0 0,1 0 0,0 0 0,-1 0 0,1-1 0,0 1 0,0 0 0,0 0 0,0 0 0,0 0 0,0 0 0,0-2 0,2-6 0,0 1 0,1-1 0,0 1 0,0 0 0,1 0 0,0 0 0,9-12 0,46-61 0,-39 55 0,-2 1 0,-4 9 0,-1-1 0,0-1 0,-2 0 0,0-1 0,-1 0 0,9-26 0,-18 43 0,-1 0 0,1 0 0,-1 0 0,0 0 0,0 0 0,1 0 0,-1 0 0,-1 0 0,1-1 0,-1-2 0,1 4 0,0 0 0,-1 0 0,1 0 0,-1 1 0,1-1 0,-1 0 0,1 0 0,-1 1 0,0-1 0,1 0 0,-1 1 0,0-1 0,0 1 0,1-1 0,-1 1 0,0-1 0,0 1 0,0-1 0,1 1 0,-1 0 0,0-1 0,0 1 0,-1 0 0,-8-1 0,-1 2 0,1-1 0,0 1 0,0 1 0,0-1 0,0 2 0,0-1 0,-12 6 0,-407 176 0,247-99 0,10-8 0,-350 106 0,424-159 0,57-16 0,87-32 0,84-37 0,473-206 0,-589 261 0,1 0 0,-1 1 0,1 1 0,21-4 0,-36 8 0,0 0 0,0 0 0,0 0 0,1 0 0,-1 0 0,0 0 0,0 0 0,1 0 0,-1 0 0,0 0 0,0 1 0,0-1 0,1 0 0,-1 0 0,0 0 0,0 0 0,0 0 0,1 0 0,-1 0 0,0 0 0,0 1 0,0-1 0,0 0 0,1 0 0,-1 0 0,0 0 0,0 1 0,0-1 0,0 0 0,0 0 0,0 0 0,0 1 0,1-1 0,-1 0 0,0 0 0,0 0 0,0 1 0,0-1 0,0 0 0,0 0 0,0 1 0,0-1 0,0 0 0,0 0 0,0 0 0,0 1 0,0-1 0,0 0 0,-1 0 0,1 0 0,0 1 0,0-1 0,0 0 0,0 0 0,0 0 0,0 1 0,0-1 0,-1 0 0,1 0 0,0 0 0,0 0 0,0 0 0,-1 1 0,-27 24 0,-120 67 0,-256 131 0,4-3 0,362-198 0,1 1 0,-51 43 0,85-63 0,0-1 0,1 0 0,-1 1 0,0 0 0,1 0 0,0 0 0,0 0 0,0 0 0,0 0 0,0 0 0,1 1 0,0-1 0,-2 4 0,3-6 0,0 1 0,0-1 0,0 0 0,0 0 0,0 0 0,1 0 0,-1 0 0,0 0 0,1 0 0,-1 0 0,0 0 0,1-1 0,-1 1 0,1 0 0,0 0 0,-1 0 0,1 0 0,0-1 0,-1 1 0,1 0 0,0 0 0,0-1 0,0 1 0,-1-1 0,1 1 0,0-1 0,0 1 0,1 0 0,8 1 0,-1 1 0,1-1 0,-1 0 0,1-1 0,-1 0 0,20-1 0,13-2 0,-1-2 0,63-14 0,85-30 0,65-12 0,-247 58 0,-1 1 0,1 1 0,-1-1 0,1 1 0,0 0 0,-1 1 0,1-1 0,-1 1 0,8 2 0,-11-1 0,1 0 0,-1-1 0,1 1 0,-1 0 0,0 1 0,0-1 0,0 1 0,0-1 0,0 1 0,0 0 0,-1 0 0,1 0 0,-1 0 0,0 0 0,3 7 0,-2-5 0,2 4 0,-1 0 0,1-1 0,1 0 0,0 0 0,8 9 0,-11-14 0,1-1 0,-1 1 0,1-1 0,0 1 0,0-1 0,0 0 0,0-1 0,0 1 0,0-1 0,0 1 0,1-1 0,-1 0 0,1-1 0,-1 1 0,5-1 0,27-1 0,-1-2 0,0-2 0,0-1 0,0-1 0,37-14 0,24-5 0,17 4 0,0 4 0,121-3 0,227 23 0,-394 4 0,-1 3 0,0 2 0,-1 4 0,0 2 0,-2 3 0,0 3 0,-1 2 0,-1 3 0,68 44 0,-122-68 0,1 0 0,-1 1 0,0-1 0,0 1 0,-1 0 0,10 10 0,-15-14 0,0 0 0,-1 0 0,1 0 0,0 0 0,0 1 0,-1-1 0,1 0 0,0 0 0,-1 1 0,1-1 0,-1 1 0,0-1 0,1 0 0,-1 1 0,0-1 0,0 1 0,0-1 0,0 0 0,0 1 0,0-1 0,-1 1 0,1-1 0,0 1 0,-1-1 0,1 0 0,-1 1 0,1-1 0,-1 0 0,0 0 0,1 1 0,-1-1 0,0 0 0,0 0 0,0 0 0,0 0 0,0 0 0,0 0 0,0 0 0,0 0 0,-2 0 0,-10 8 0,0-1 0,-1-1 0,0 0 0,0-1 0,-26 7 0,-78 20 0,-236 36 0,317-64 0,0-2 0,0-1 0,-55-5 0,87 2 0,-1 1 0,1-1 0,0-1 0,-1 1 0,1-1 0,0 0 0,0 0 0,0 0 0,-6-5 0,10 6 0,0 0 0,-1 0 0,1 0 0,0 0 0,0 0 0,0 0 0,0-1 0,0 1 0,0 0 0,0-1 0,1 1 0,-1-1 0,0 1 0,1-1 0,-1 1 0,1-1 0,0 0 0,-1 1 0,1-1 0,0 1 0,0-3 0,1-2 0,1 0 0,0 0 0,0 0 0,1 0 0,0 0 0,0 1 0,0-1 0,0 1 0,1 0 0,0 0 0,0 0 0,9-8 0,16-15 0,1 2 0,1 1 0,1 1 0,1 2 0,1 1 0,1 1 0,1 2 0,1 2 0,40-12 0,-72 26 0,0 1 0,-1-1 0,1 1 0,0 1 0,0-1 0,0 1 0,0 0 0,0 0 0,0 0 0,0 0 0,-1 1 0,10 2 0,-12-1 0,0-1 0,0 1 0,0-1 0,0 1 0,0-1 0,-1 1 0,1 0 0,-1 0 0,1 0 0,-1 0 0,0 0 0,0 0 0,0 1 0,0-1 0,0 0 0,0 1 0,0-1 0,-1 0 0,1 1 0,-1-1 0,0 1 0,0-1 0,0 0 0,0 1 0,0-1 0,-1 4 0,-3 29 0,-2-1 0,-1 0 0,-2-1 0,-13 36 0,5-16 0,-139 543 0,141-509 0,4 0 0,4 1 0,3 0 0,4 0 0,13 95 0,5-70 0,5 0 0,5-1 0,48 122 0,-7-63 0,109 198 0,-129-279 0,5-3 0,3-2 0,86 99 0,-124-164 0,0 0 0,29 23 0,-46-41 0,1 0 0,0 0 0,-1 0 0,1 0 0,0 0 0,0 0 0,0-1 0,0 0 0,0 1 0,0-1 0,0 0 0,1 0 0,-1-1 0,0 1 0,0-1 0,1 0 0,-1 0 0,7 0 0,-9-1 0,1 1 0,-1-1 0,1 0 0,0 0 0,-1 0 0,1 0 0,-1 0 0,0 0 0,1 0 0,-1-1 0,0 1 0,0-1 0,0 1 0,2-3 0,0-1 0,-1 0 0,1-1 0,-1 1 0,0-1 0,2-9 0,0-15 0,0 0 0,-2 0 0,-3-48 0,-26-197 0,-18-22 0,-13 3 0,-145-434 0,181 666 0,-31-60 0,49 112 0,-1 1 0,0 0 0,0 0 0,-1 0 0,-1 0 0,1 1 0,-1 0 0,-1 1 0,0-1 0,0 1 0,-10-7 0,10 11 0,0 0 0,0 0 0,0 0 0,0 1 0,0 0 0,0 1 0,0 0 0,-1 0 0,1 0 0,0 1 0,-1 1 0,1-1 0,0 2 0,0-1 0,-13 4 0,-20 7 0,0 2 0,1 2 0,-73 40 0,-202 141 0,10 26-335,-358 340-1,479-374 336,169-172 0,2 0 0,-12 21 0,22-33 0,0 0 0,1 0 0,0 0 0,-1 1 0,2-1 0,-1 1 0,1-1 0,-2 11 0,3-14 0,0 0 0,0 0 0,0 0 0,1 0 0,-1 0 0,0 1 0,1-1 0,-1 0 0,1 0 0,0 0 0,0 0 0,0 0 0,0-1 0,0 1 0,0 0 0,1 0 0,-1-1 0,0 1 0,4 2 0,-1-1 0,0 0 0,0-1 0,0 0 0,1 0 0,-1 0 0,1 0 0,0-1 0,-1 1 0,1-1 0,0 0 0,5 0 0,27-1 0,0 0 0,0-3 0,0-1 0,70-18 0,313-97 0,390-184-567,-30-33 0,-754 326 580,-48 24 80,-135 68 328,73-38-329,-277 152-78,285-143-14,72-50 0,0 1 0,-1 0 0,1 0 0,0 0 0,1 0 0,-1 1 0,1-1 0,-4 8 0,7-11 0,-1-1 0,1 1 0,0 0 0,-1 0 0,1 0 0,0 0 0,0 0 0,0 0 0,0 0 0,0 0 0,0 1 0,0-1 0,0 0 0,0 0 0,0 0 0,1 0 0,-1 0 0,0-1 0,1 1 0,-1 0 0,1 0 0,-1 0 0,1 0 0,-1 0 0,1 0 0,-1-1 0,1 1 0,0 0 0,0 0 0,-1-1 0,1 1 0,0 0 0,1 0 0,4 1 0,-1 1 0,1-1 0,0 0 0,0 0 0,0 0 0,0-1 0,0 0 0,10 0 0,50 0 0,1-2 0,80-13 0,677-127 414,-340 52 22,-198 53-145,-263 35-278,42 4 1,-59-3-13,-1 1-1,1 0 1,0 1-1,0-1 1,-1 1-1,1 0 1,6 3-1,-11-4 0,0 0 0,0 0 0,1-1 0,-1 1 0,0 0 0,0 0 0,0 0 0,0 0 0,0 0 0,0 1 0,-1-1 0,1 0 0,0 0 0,-1 1 0,1-1 0,0 0 0,-1 1 0,0-1 0,1 0 0,-1 1 0,1 1 0,-2-1 0,1 1 0,0 0 0,0-1 0,-1 1 0,0 0 0,1-1 0,-1 1 0,0-1 0,0 1 0,-1-1 0,1 1 0,-2 1 0,-7 10 0,-1-1 0,0 0 0,0 0 0,-23 17 0,-64 47 0,72-58 0,15-11 0,-1 1 0,1 0 0,0 0 0,1 1 0,-15 18 0,24-27 0,1 0 0,-1 0 0,1 0 0,0-1 0,-1 1 0,1 0 0,0 0 0,0 0 0,-1 0 0,1 0 0,0-1 0,0 1 0,0 0 0,0 0 0,0 0 0,0 0 0,0 0 0,0 0 0,1 0 0,-1-1 0,0 1 0,1 0 0,-1 0 0,0 0 0,1-1 0,-1 1 0,1 0 0,-1 0 0,2 0 0,0 2 0,1-1 0,0 0 0,0-1 0,1 1 0,-1 0 0,0-1 0,0 0 0,1 0 0,-1 0 0,7 1 0,40 4 0,0-2 0,73-4 0,290-19 0,594-51-705,-511 34 461,-193 20 244,-289 16 0,1 0 0,-1 1 0,1 0 0,16 5 0,-17 3 0,-13-9 0,-1 1 0,0-1 0,0 1 0,0-1 0,0 1 0,0-1 0,0 1 0,0-1 0,0 1 0,0-1 0,0 1 0,0-1 0,0 1 0,0-1 0,-1 1 0,1-1 0,0 0 0,0 1 0,0-1 0,-1 1 0,1-1 0,0 1 0,0-1 0,-1 0 0,1 1 0,-5 4 0,0-1 0,-1 0 0,1 0 0,-1-1 0,0 1 0,-9 3 0,-73 31 0,-276 84 0,-1081 289-1470,989-286 1209,360-96 261,76-21 0,20-8 0,0 0 0,0 0 0,0 0 0,0-1 0,-1 1 0,1 0 0,0 0 0,0 0 0,0 1 0,0-1 0,0 0 0,0 0 0,0 0 0,0 0 0,-1 0 0,1 0 0,0 0 0,0 0 0,0 0 0,0 0 0,0 0 0,0 0 0,0 0 0,0 0 0,0 0 0,0 0 0,0 0 0,-1 0 0,1 1 0,0-1 0,0 0 0,0 0 0,0 0 0,0 0 0,0 0 0,0 0 0,0 0 0,0 0 0,0 0 0,0 1 0,0-1 0,0 0 0,0 0 0,0 0 0,0 0 0,0 0 0,0 0 0,0 0 0,0 0 0,0 1 0,0-1 0,0 0 0,0 0 0,0 0 0,0 0 0,0 0 0,0 0 0,1 0 0,-1 0 0,0 0 0,0 0 0,0 1 0,0-1 0,0 0 0,0 0 0,0 0 0,0 0 0,0 0 0,40-1 0,75-11 0,315-42 0,211-20-164,97-2-582,-53 11 217,-153 22 438,-197 28-73,-320 15 77,0 0 0,0 1 0,17 4 0,-18 3-141,-14-8 220,0 1 0,0-1 1,0 0-1,0 1 0,0-1 0,0 0 0,0 1 0,0-1 0,0 0 1,0 1-1,0-1 0,0 0 0,0 1 0,0-1 0,0 1 1,0-1-1,0 0 0,0 1 0,0-1 0,-1 0 0,1 1 0,0-1 1,0 0-1,0 0 0,-1 1 0,1-1 0,0 0 0,0 0 1,-1 1-1,1-1 0,-7 5-74,0 0 0,0-1 0,-1 0 0,1-1 0,-15 5 0,-101 33-409,-308 75-492,-186 31 0,-49 7 134,86-21 568,159-34 251,356-83 112,-70 25 0,130-34 68,18-5 42,65-4 232,296-33 181,360-38-658,281-22-677,3037-195 2946,-4019 288-2157,56 2-1,-212 19-63,-231 30 5,-201 43-17,-1516 329-68,1581-305 249,180-31 655,221-55-328,84-28-429,0 0-1,0 0 1,0 1-1,0-1 1,1 1-1,0 0 0,-6 4 1,10-6-53,0-1 0,-1 1 1,1-1-1,0 0 0,0 1 1,0-1-1,-1 1 0,1-1 0,0 1 1,0-1-1,0 1 0,0-1 0,0 0 1,0 1-1,0-1 0,0 1 0,0-1 1,0 1-1,0-1 0,0 1 0,0-1 1,0 1-1,0-1 0,1 1 1,-1-1-1,0 0 0,0 1 0,1-1 1,-1 1-1,0-1 0,0 0 0,1 1 1,-1-1-1,0 0 0,1 1 0,-1-1 1,0 0-1,1 0 0,-1 1 1,1-1-1,-1 0 0,1 0 0,-1 0 1,0 1-1,1-1 0,-1 0 0,1 0 1,-1 0-1,1 0 0,-1 0 0,1 0 1,0 0-1,10 3 113,0-1 0,1 0 0,22 1 0,305-7 683,339-33-809,404-28-815,292-13-164,56-1 0,-188 10 130,-307 18 555,-326 17 428,-315 20 1421,-598 42-1404,-230 14-147,-164 7-164,-72 4-655,53-1-65,140-9 463,177-13 520,170-16 720,218-13-680,1-1-1,-1 0 1,0-1 0,1-1-1,-12-2 1,23 4-131,0 0 0,-1 0 0,1 0 0,0 0 0,0 0 0,-1 0 0,1 0 0,0 0 0,0-1 0,0 1 0,-1 0-1,1 0 1,0 0 0,0 0 0,0-1 0,0 1 0,-1 0 0,1 0 0,0 0 0,0 0 0,0-1 0,0 1 0,0 0 0,0 0 0,0-1 0,0 1 0,-1 0 0,1 0 0,0-1-1,0 1 1,0 0 0,0 0 0,0 0 0,0-1 0,0 1 0,0 0 0,1 0 0,-1-1 0,0 1 0,0 0 0,0 0 0,0-1 0,0 1 0,0 0 0,0 0 0,0 0 0,1-1-1,-1 1 1,0 0 0,0 0 0,0 0 0,0 0 0,1-1 0,-1 1 0,0 0 0,0 0 0,0 0 0,1 0 0,-1 0 0,0 0 0,0 0 0,0 0 0,1-1 0,43-16 617,133-20 204,122-3-628,654-64 791,-837 96-9,-106 10-510,-24 3-110,-16 2-276,1-1 0,-44 1-1,54-5-87,0-2-1,1-1 0,-1 0 0,0-1 0,-23-6 0,39 8 2,1-1 0,0 1 0,-1-1 0,1 0 0,-1 0 0,1 0 0,0 0 0,0 0 0,-1 0 0,1-1 0,0 1 0,0-1 0,0 0 0,1 1 0,-1-1 0,0 0 0,1 0 0,-1 0 0,1 0 0,-1 0 0,1 0 0,0-1 0,0 1 0,0 0 0,-1-4 0,2 1 0,0 1 0,1-1 0,-1 1 0,1 0 0,0-1 0,0 1 0,1 0 0,-1 0 0,1 0 0,0 0 0,0 0 0,0 0 0,0 0 0,1 1 0,3-5 0,9-10 0,1 0 0,1 1 0,0 1 0,38-26 0,90-49 0,93-35 0,-213 113 0,7-4 41,-62 31-246,-833 376-5529,830-377 5457,-13 6-177,0 2 1,-56 35-1,79-36 618,23-20-155,0 0 1,0 0-1,0 1 1,0-1-1,-1 0 1,1 0-1,0 1 1,0-1-1,0 0 1,0 0-1,0 1 1,0-1 0,-1 0-1,1 0 1,0 1-1,0-1 1,0 0-1,0 1 1,0-1-1,0 0 1,0 0-1,0 1 1,0-1-1,1 0 1,-1 1-1,0-1 1,0 0-1,0 0 1,0 1-1,0-1 1,0 0-1,0 0 1,1 1 0,-1-1-1,0 0 1,0 0-1,0 0 1,1 1-1,-1-1 1,0 0-1,0 0 1,1 0-1,3 1 88,1 0 0,-1-1 0,1 0 0,-1 0-1,1 0 1,-1 0 0,1-1 0,-1 0 0,1 0-1,7-2 1,33-12 395,63-28-1,-13-2 1,-2-4-1,-2-4 1,-3-3-1,-3-5 1,152-139-1,-204 167-337,-1-2-1,-2-1 1,-2-2 0,-1 0-1,-2-2 1,-2-1-1,23-55 1,-35 67-93,-1 0 1,-1-1-1,-2 1 1,-1-1-1,-1-1 1,-1 1-1,-2-1 0,-2 0 1,0 1-1,-2-1 1,-11-58-1,10 74-61,-1 0 0,0 1 0,-1-1 0,0 1 0,-1 0 0,-1 1 0,0-1 0,-1 1 0,-15-19 0,18 26 0,0 1 0,-1 1 0,0-1 0,1 1 0,-2 0 0,1 0 0,0 1 0,-1 0 0,1 0 0,-1 1 0,0-1 0,0 1 0,0 1 0,0-1 0,-1 2 0,1-1 0,0 0 0,0 1 0,0 1 0,-1-1 0,1 1 0,-11 3 0,-14 3 0,-1 3 0,1 0 0,-52 26 0,-164 100 0,-310 257 0,495-341 0,-80 85 0,128-120 0,1 1 0,-19 28 0,29-39 0,0 0 0,1 1 0,0-1 0,0 0 0,0 1 0,1 0 0,-2 12 0,3-16 0,1 0 0,0 0 0,0 0 0,0 0 0,1 0 0,-1-1 0,1 1 0,0 0 0,0 0 0,0 0 0,1-1 0,-1 1 0,1-1 0,2 4 0,0-2 0,-1 0 0,1-1 0,0 0 0,0 0 0,1 0 0,-1-1 0,1 1 0,0-1 0,-1 0 0,11 4 0,0-1 0,0-1 0,0 0 0,0-1 0,26 3 0,-1-3 0,65-1 0,11-10 0,167-33 0,-80-1 0,260-87 0,-350 88 0,-1-4 0,-3-6 0,178-108 0,-243 129 0,-2-1 0,-1-3 0,69-71 0,-95 88 0,-2 0 0,0-1 0,-1-1 0,0 0 0,-2-1 0,0 0 0,10-28 0,-17 36 0,0 0 0,-1 0 0,0 0 0,0 0 0,-1 0 0,0 0 0,-1 0 0,-1 0 0,0 0 0,0-1 0,-1 1 0,0 1 0,-1-1 0,-8-21 0,5 20 0,-1 0 0,0 0 0,-1 0 0,0 1 0,-1 0 0,0 0 0,-1 1 0,0 1 0,0-1 0,-1 2 0,-22-14 0,4 5 0,-1 2 0,-1 1 0,0 1 0,0 2 0,-1 1 0,-52-9 0,5 7 0,0 4 0,0 2 0,-107 8 0,31 10-82,-243 50 0,135 0-211,3 12 0,4 12 0,4 10 0,-440 237 0,331-101 293,321-201 0,-38 38 0,67-58 0,0 0 0,1 1 0,0 0 0,1 0 0,-9 17 0,16-25 0,1-1 0,-1 0 0,0 1 0,1-1 0,0 1 0,-1 0 0,1-1 0,1 1 0,-1 0 0,1-1 0,-1 1 0,1 0 0,0 0 0,0 0 0,1 0 0,-1-1 0,1 1 0,0 0 0,0-1 0,0 1 0,0 0 0,1-1 0,-1 1 0,1-1 0,0 0 0,0 1 0,0-1 0,1 0 0,-1 0 0,1-1 0,0 1 0,-1 0 0,1-1 0,0 0 0,0 0 0,1 1 0,-1-2 0,6 4 0,5 1 0,1 0 0,0 0 0,0-1 0,0-1 0,26 4 0,7-2 0,81 0 0,16-12 0,230-38 0,307-103-164,51-65-655,-78-12-164,-150 19 0,-171 34 162,-307 155 793,-1-1-1,0-2 1,-2-1 0,0 0 0,24-28-1,-42 41 29,-1 0 0,0 0 0,0-1 0,0 1-1,5-16 1,-8 19 0,-1 1 0,0-1 0,0 0 0,-1 1 0,1-1 0,-1 0 0,0 1 0,0-1 0,0 0 0,0 0 0,0 1 0,-2-5 0,1 4 0,0 1 0,-1-1 0,1 1 0,-1 0 0,0 0 0,0-1 0,0 2 0,0-1 0,-1 0 0,1 0 0,-1 1 0,-5-5 0,1 2 0,-1 0 0,0 0 0,0 1 0,0 0 0,0 1 0,-12-4 0,-16-1 0,-1 0 0,1 3 0,-1 1 0,-1 2 0,-45 3 0,-35 6 0,-209 41 0,-258 107-164,216-26-254,5 17 0,-671 376 0,684-297 1237,237-137-327,102-77-370,-1 1 1,1 0 0,-17 24 0,27-34-97,0 0 0,1 1 0,0-1 0,-1 0-1,1 1 1,0-1 0,0 0 0,0 1 0,0 0 0,1-1 0,-1 1 0,1-1-1,-1 1 1,1 0 0,0-1 0,0 1 0,0 0 0,1 4 0,0-5-4,0 0 0,1 0 1,-1 0-1,0 0 0,1-1 1,0 1-1,-1 0 0,1-1 1,0 1-1,0-1 0,-1 1 1,1-1-1,1 0 0,-1 0 1,0 0-1,0 0 0,0 0 1,0 0-1,1-1 0,-1 1 1,3-1-1,10 3 76,0-1 1,0 0-1,0-2 0,24-1 1,114-19 392,269-91 339,-172 28-776,-4-11 1,-5-11-1,347-205 0,-315 123 110,-224 148 246,69-69-1,-108 98-287,0-1 0,-1-1 0,0 0 0,-1 0 0,0 0 0,8-19 0,-15 29-106,0 0 1,0 0-1,-1 0 0,1 0 1,-1 0-1,1 0 0,-1-1 1,0 1-1,0 0 0,0 0 1,0 0-1,-1-3 0,1 4-12,0 0-1,-1 0 1,1 1-1,0-1 0,-1 0 1,1 0-1,-1 1 1,1-1-1,-1 0 1,0 1-1,1-1 1,-1 0-1,0 1 0,1-1 1,-1 1-1,0-1 1,0 1-1,1-1 1,-1 1-1,0 0 1,0-1-1,0 1 0,0 0 1,1 0-1,-3 0 1,-2-1 0,0 1-1,1 0 1,-1 1 0,0-1 0,1 1-1,-1 0 1,-6 2 0,-62 26 0,-164 106-4,-102 98 0,-354 307 0,473-332 0,203-189 0,-24 37 0,37-49 0,0-1 0,0 0 0,1 1 0,0 0 0,1 0 0,-3 8 0,5-13 0,-1-1 0,1 1 0,0 0 0,0-1 0,-1 1 0,1-1 0,1 1 0,-1 0 0,0-1 0,0 1 0,0-1 0,1 1 0,-1-1 0,1 1 0,-1-1 0,1 1 0,0-1 0,0 1 0,-1-1 0,3 2 0,-1-1 0,0-1 0,-1 0 0,1 0 0,0 1 0,0-1 0,0-1 0,0 1 0,1 0 0,-1 0 0,0-1 0,0 1 0,0-1 0,1 0 0,-1 0 0,4 0 0,13-1 0,1-2 0,-1-1 0,0 0 0,-1-1 0,1-1 0,20-10 0,37-18 0,-1-3 0,-2-4 0,90-66 0,188-179 0,-275 222 0,-57 56 0,-19 8 0,1 1 0,-1-1 0,1 0 0,-1 0 0,0 0 0,1 0 0,-1 1 0,1-1 0,-1 0 0,0 0 0,1 1 0,-1-1 0,0 0 0,1 1 0,-1-1 0,0 1 0,1-1 0,-1 0 0,0 1 0,0-1 0,1 1 0,-1-1 0,0 0 0,0 1 0,0-1 0,0 1 0,0-1 0,0 1 0,1 10 0,0-1 0,-1 1 0,-1-1 0,-3 17 0,-15 165 0,18-157 0,1 0 0,1 1 0,11 55 0,-11-81 0,2 0 0,-1 0 0,1-1 0,1 1 0,0 0 0,0-1 0,1 0 0,9 13 0,-11-18 0,1 0 0,0 1 0,0-2 0,1 1 0,-1 0 0,1-1 0,0 0 0,0 0 0,0 0 0,0-1 0,0 1 0,1-1 0,-1-1 0,1 1 0,-1-1 0,12 2 0,0-3 0,0 0 0,0-1 0,0 0 0,0-2 0,0 0 0,0 0 0,18-8 0,50-19 0,161-79 0,70-77 0,-262 151 0,-2-4 0,68-64 0,-97 79 0,-1 0 0,-1-1 0,-1-2 0,-1 0 0,-1 0 0,21-48 0,-25 41 0,-1-2 0,-2 1 0,-2-2 0,7-45 0,-10 50 0,-1 58 0,-1 8 0,-1-15 0,83 487 0,-57-370 0,81 229 0,-92-320 0,32 59 0,-46-96 0,0-1 0,0 0 0,1 0 0,0 0 0,1-1 0,0 0 0,8 7 0,-13-12 0,0 0 0,0-1 0,0 1 0,0 0 0,0-1 0,0 0 0,0 1 0,0-1 0,0 1 0,0-1 0,1 0 0,-1 0 0,0 0 0,0 0 0,0 0 0,0 0 0,0 0 0,1 0 0,-1 0 0,0 0 0,2-1 0,-1 0 0,0-1 0,-1 1 0,1-1 0,0 1 0,0-1 0,-1 1 0,1-1 0,-1 0 0,0 0 0,1 0 0,-1 0 0,0 0 0,0 0 0,0 0 0,1-2 0,3-11 0,-1 0 0,-1-1 0,0 1 0,0-1 0,-1-21 0,0-46 0,-9-95 0,-23-91 0,19 178 0,2 14 0,-24-179 0,25 229 0,5 26 0,1 8 0,-1 103 0,6 99 0,50 624 0,-29-666 0,-24-162 0,1-1 0,0 0 0,0 1 0,0-1 0,1 0 0,0 0 0,0 0 0,4 7 0,-6-11 0,0 0 0,1 0 0,-1 0 0,0 0 0,1 1 0,-1-1 0,1 0 0,-1 0 0,0 0 0,1 0 0,-1 0 0,1 0 0,-1 0 0,0 0 0,1 0 0,-1 0 0,1 0 0,-1 0 0,0 0 0,1-1 0,-1 1 0,0 0 0,1 0 0,-1 0 0,0 0 0,1-1 0,-1 1 0,0 0 0,1 0 0,-1-1 0,0 1 0,1 0 0,-1-1 0,0 1 0,0 0 0,0-1 0,1 1 0,-1 0 0,0-1 0,0 1 0,0 0 0,0-1 0,0 1 0,1-1 0,-1 1 0,0 0 0,0-1 0,0 0 0,5-16 0,0-1 0,-1 0 0,2-18 0,17-182 0,11-580 0,-31 692 0,11-136 0,-12 227 0,0 1 0,1-1 0,1 1 0,0 0 0,0 0 0,2 0 0,0 0 0,8-13 0,-12 24 0,-1 1 0,1-1 0,-1 1 0,1 0 0,0 0 0,0 0 0,0 0 0,0 0 0,0 0 0,1 0 0,-1 1 0,1-1 0,-1 1 0,1-1 0,-1 1 0,1 0 0,0 0 0,-1 0 0,1 1 0,0-1 0,0 1 0,0-1 0,-1 1 0,1 0 0,0 0 0,0 0 0,0 1 0,0-1 0,4 2 0,-1 0 0,0 0 0,0 1 0,0 0 0,-1 0 0,1 1 0,-1-1 0,7 7 0,2 3 0,-1 0 0,22 27 0,7 20 0,61 116 0,184 456 0,-177-375 0,-80-191 0,-17-47 0,-14-34 0,-1-1 0,-1 0 0,0 1 0,-8-19 0,-59-220 0,-273-798 0,237 799 0,97 234 0,0 0 0,-1 0 0,-1 0 0,-1 1 0,-19-22 0,30 39 0,0 0 0,0 0 0,0 0 0,0 0 0,0 0 0,0 0 0,-1 1 0,1-1 0,0 0 0,0 1 0,-1-1 0,1 1 0,-1-1 0,1 1 0,0 0 0,-1-1 0,1 1 0,-1 0 0,1 0 0,0 0 0,-4 1 0,4-1 0,-1 1 0,1 0 0,0 0 0,-1 0 0,1 0 0,0 0 0,-1 0 0,1 1 0,0-1 0,0 0 0,0 1 0,0-1 0,0 1 0,1-1 0,-1 1 0,0-1 0,0 1 0,1-1 0,-1 3 0,-4 17 0,2 1 0,0 0 0,1 0 0,2 0 0,2 29 0,56 461 0,-24-358 0,-23-130 0,-10-24 0,-1 0 0,0-1 0,1 1 0,-1 0 0,0 0 0,1-1 0,-1 1 0,0 0 0,1-1 0,-1 1 0,0 0 0,1-1 0,-1 1 0,0 0 0,0-1 0,1 1 0,-1 0 0,0-1 0,0 1 0,0-1 0,0 1 0,0-1 0,0 1 0,0 0 0,1-1 0,-1 1 0,0-1 0,0 1 0,-1-1 0,1 1 0,0-1 0,0 1 0,0 0 0,0-1 0,0 0 0,-3-133 0,-13-153 0,-6-136 0,22 403 0,0 0 0,1 0 0,3-22 0,-4 42 0,0-1 0,0 1 0,0 0 0,0-1 0,0 1 0,0-1 0,0 1 0,0-1 0,0 1 0,0-1 0,1 1 0,-1-1 0,0 1 0,0 0 0,0-1 0,0 1 0,1-1 0,-1 1 0,0 0 0,1-1 0,-1 1 0,0 0 0,0-1 0,1 1 0,-1 0 0,1 0 0,-1-1 0,0 1 0,1 0 0,-1 0 0,1-1 0,-1 1 0,0 0 0,1 0 0,-1 0 0,1 0 0,-1 0 0,1 0 0,-1 0 0,1 0 0,-1 0 0,0 0 0,1 0 0,-1 0 0,1 0 0,-1 0 0,1 0 0,0 1 0,2 2 0,0 1 0,1 0 0,-1 0 0,-1 0 0,1 1 0,-1-1 0,1 1 0,2 7 0,17 47 0,15 63 0,39 189 0,3 58 0,-12-74 0,-28-153 0,-34-132 0,-2-10 0,-2-28 0,-18-123 0,-27-92-82,-74-237 0,110 452-122,-1 0-1,-2 1 0,-14-28 0,24 53 160,-1-1-1,1 1 0,-1 0 0,1 0 1,-1-1-1,0 1 0,0 0 1,1 0-1,-2 1 0,1-1 1,0 0-1,0 1 0,0-1 1,-6-1-1,7 2 23,0 1 1,-1 0-1,1 0 0,0 0 1,-1 0-1,1 0 0,-1 0 1,1 0-1,0 1 0,0-1 1,-1 0-1,1 1 0,0-1 1,-1 1-1,1 0 0,0-1 1,0 1-1,0 0 0,0-1 1,0 1-1,-2 2 0,-3 4-87,-1 1 1,1 0-1,0 1 0,1 0 0,0 0 0,-4 10 0,9-17 97,-77 171-1181,41-85 316,-64 111 1,88-178 611,-1 0 0,-2-1-1,-24 27 1,35-42 233,-2 0-1,1 0 0,-1 0 0,0-1 1,0 0-1,0 0 0,0-1 0,-1 0 1,1 0-1,-1 0 0,0-1 1,0 1-1,0-2 0,0 1 0,0-1 1,-10 0-1,6-2 80,0 0 0,-1-1 0,1 0 0,0-1 1,0 0-1,0-1 0,0 0 0,1-1 0,-1 0 0,-16-12 1,-10-9 68,0-1 1,2-2 0,-36-38 0,-92-110 648,-155-202 1202,293 350-1638,-1 1 0,-37-31-1,60 56-274,-1 0 0,0 0-1,1 1 1,-1-1-1,0 1 1,-1 0 0,1 0-1,0 0 1,-1 1 0,1-1-1,-1 1 1,1 0-1,-1 0 1,1 1 0,-1 0-1,-7 0 1,8 1-3,0 0 1,1 0 0,-1 0-1,0 1 1,1-1-1,-1 1 1,1 0-1,-1 0 1,1 0-1,0 1 1,0-1-1,0 1 1,0 0-1,0 0 1,-3 5-1,-5 10 116,0 0-1,1 1 1,2 0-1,0 0 1,-10 35-1,17-51-156,-50 202 153,39-154-177,3-19 15,9-32 0,0 1 0,0-1 0,1 0 0,-1 0 0,0 0 0,0 1 0,0-1 0,0 0 0,0 0 0,0 0 0,0 1 0,-1-1 0,1 0 0,0 0 0,0 0 0,0 1 0,0-1 0,0 0 0,0 0 0,0 0 0,0 0 0,0 1 0,-1-1 0,1 0 0,0 0 0,0 0 0,0 0 0,0 0 0,0 1 0,-1-1 0,1 0 0,0 0 0,0 0 0,0 0 0,0 0 0,-1 0 0,1 0 0,0 0 0,0 0 0,0 0 0,-1 0 0,1 0 0,0 0 0,0 0 0,0 0 0,-1 0 0,1 0 0,0 0 0,-1 0 0,0-7 0,0 0 0,0 0 0,1 0 0,-1 0 0,2-10 0,28-369 0,-18 267 0,4-21 0,-14 131 0,0 0 0,1 0 0,0 0 0,1 0 0,3-10 0,-6 19 0,0 0 0,0 0 0,0 0 0,1-1 0,-1 1 0,0 0 0,0 0 0,0 0 0,0 0 0,0-1 0,0 1 0,0 0 0,0 0 0,1 0 0,-1 0 0,0 0 0,0 0 0,0-1 0,0 1 0,0 0 0,1 0 0,-1 0 0,0 0 0,0 0 0,0 0 0,0 0 0,1 0 0,-1 0 0,0 0 0,0 0 0,0 0 0,0 0 0,1 0 0,-1 0 0,0 0 0,0 0 0,0 0 0,1 0 0,-1 0 0,0 0 0,0 0 0,0 0 0,0 0 0,1 0 0,-1 1 0,0-1 0,0 0 0,0 0 0,0 0 0,7 17 0,-2 12 0,-1-1 0,1 57 0,-9 59 0,3-138 0,-3 33 0,4-39 0,0 0 0,0 0 0,0 0 0,0 1 0,-1-1 0,1 0 0,0 0 0,0 0 0,0 0 0,0 0 0,0 0 0,0 1 0,0-1 0,0 0 0,0 0 0,0 0 0,-1 0 0,1 0 0,0 0 0,0 0 0,0 0 0,0 0 0,0 1 0,-1-1 0,1 0 0,0 0 0,0 0 0,0 0 0,0 0 0,0 0 0,-1 0 0,1 0 0,0 0 0,0 0 0,0 0 0,0 0 0,0 0 0,-1 0 0,1 0 0,0 0 0,0-1 0,0 1 0,0 0 0,0 0 0,-1 0 0,1 0 0,0 0 0,0 0 0,0 0 0,0 0 0,0 0 0,0 0 0,0-1 0,-1 1 0,1 0 0,0 0 0,-11-22 0,-45-148 0,6 15 0,45 141 0,0 1 0,-1 0 0,0 0 0,-1 0 0,-11-14 0,14 22 0,0 1 0,0 0 0,0 0 0,-1 0 0,1 1 0,-1-1 0,0 1 0,0 0 0,0 1 0,0-1 0,-1 1 0,1 0 0,-1 0 0,1 1 0,-1-1 0,-9 0 0,-2 1 0,0 1 0,-1 0 0,1 2 0,0 0 0,0 0 0,0 2 0,-18 5 0,-120 50 0,-82 57 0,188-87 0,2 2 0,-70 59 0,111-86 0,1 0 0,0 1 0,0 0 0,1 0 0,0 0 0,-1 0 0,2 1 0,-1-1 0,-3 8 0,7-12 0,0-1 0,0 1 0,0-1 0,-1 1 0,1-1 0,0 1 0,0-1 0,0 1 0,0 0 0,0-1 0,1 1 0,-1-1 0,0 1 0,0-1 0,0 1 0,0-1 0,0 1 0,1-1 0,-1 1 0,0-1 0,1 1 0,-1-1 0,0 1 0,1-1 0,-1 0 0,0 1 0,1 0 0,1-1 0,-1 1 0,0 0 0,1-1 0,-1 1 0,1-1 0,-1 1 0,1-1 0,-1 0 0,1 0 0,-1 0 0,1 0 0,1 0 0,19-3 0,0-1 0,-1-1 0,1-1 0,-1 0 0,25-13 0,-11 5 0,-4 3 0,163-54 0,-194 65 0,10-3 0,0 1 0,1 0 0,-1 1 0,19-1 0,-27 2 0,0 0 0,0 0 0,0 0 0,0 1 0,0-1 0,0 0 0,0 1 0,0 0 0,-1-1 0,1 1 0,0 0 0,0 0 0,-1 0 0,1 0 0,-1 0 0,1 0 0,-1 1 0,1-1 0,-1 1 0,0-1 0,1 1 0,-1-1 0,0 1 0,0-1 0,0 1 0,0 0 0,-1 0 0,1-1 0,0 1 0,-1 0 0,1 0 0,-1 0 0,0 2 0,0 7 0,0-1 0,-1 1 0,-1 0 0,0-1 0,0 1 0,-1-1 0,0 0 0,-8 16 0,-82 167 0,-199 284 0,137-234 0,142-224 0,1 0 0,1 1 0,1 0 0,0 1 0,-11 38 0,21-56 0,-1-1 0,1 1 0,0 0 0,0 0 0,0-1 0,0 1 0,0 0 0,0 0 0,1-1 0,-1 1 0,1 0 0,0-1 0,0 1 0,0 0 0,0-1 0,1 1 0,2 3 0,-1-3 0,0 0 0,0 0 0,1 0 0,-1-1 0,1 0 0,-1 1 0,1-1 0,0-1 0,0 1 0,0 0 0,0-1 0,1 0 0,7 1 0,10 2 0,0-2 0,0-1 0,36-3 0,137-22 0,403-117 0,922-368 0,-935 272 0,-501 200 0,128-75 0,-196 96 0,-16 16 0,0-1 0,0 1 0,0 0 0,0 0 0,0-1 0,0 1 0,0 0 0,0-1 0,0 1 0,0 0 0,0 0 0,0-1 0,0 1 0,-1 0 0,1 0 0,0-1 0,0 1 0,0 0 0,0 0 0,-1 0 0,1-1 0,0 1 0,0 0 0,0 0 0,-1 0 0,1 0 0,0-1 0,0 1 0,-1 0 0,1 0 0,0 0 0,0 0 0,-1 0 0,1 0 0,0 0 0,-1 0 0,1 0 0,0 0 0,0 0 0,-1 0 0,1 0 0,0 0 0,-1 0 0,-12 0 0,0 1 0,0 0 0,-1 1 0,-13 4 0,-346 92 0,-453 152-783,-4 2-245,473-160 830,333-86 196,-1-2 1,0-1-1,0 0 1,0-2-1,-42-3 1,63 1 1,1 1 0,0-1 0,-1 0 0,1 0 0,0 0 0,-1 0 0,1-1 0,0 1 0,0-1 0,0 0 0,0 0 0,0 0 0,-4-4 0,6 4 0,-1 0 0,1 0 0,0 1 0,0-1 0,0 0 0,0 0 0,1 0 0,-1 0 0,0-1 0,1 1 0,-1 0 0,1 0 0,0 0 0,0 0 0,0 0 0,0-4 0,3-5 0,-1 0 0,2 1 0,-1-1 0,2 1 0,-1 0 0,11-16 0,-14 24 0,52-86 0,4 3 0,98-111 0,-122 161 246,-33 35-241,0 0 0,0 0 1,0 0-1,0 0 1,0 0-1,0 0 0,0 0 1,0 0-1,0 1 1,0-1-1,0 0 0,0 0 1,0 0-1,0 0 0,0 0 1,0 0-1,0 0 1,0 0-1,0 0 0,0 1 1,0-1-1,0 0 1,0 0-1,0 0 0,0 0 1,0 0-1,0 0 1,0 0-1,0 0 0,0 0 1,0 1-1,0-1 0,0 0 1,0 0-1,0 0 1,0 0-1,0 0 0,0 0 1,0 0-1,0 0 1,0 0-1,0 0 0,1 0 1,-1 0-1,0 0 1,0 1-1,0-1 0,0 0 1,0 0-1,0 0 0,0 0 1,0 0-1,0 0 1,1 0-1,-1 0 0,0 0 1,-13 23 424,-73 124 597,84-144-1026,0 0 0,0 1-1,0-1 1,0 1 0,0 0 0,1-1 0,-1 1-1,1 0 1,0 0 0,0 0 0,0 0 0,1 7-1,0-10 0,0-1 0,1 1 0,-1-1 0,0 1 0,1 0 0,-1-1 0,1 1 0,-1-1 0,1 1 0,-1-1 0,1 1 0,-1-1 0,1 0 0,0 1 0,-1-1 0,1 1 0,0-1 0,-1 0 0,1 0 0,0 0 0,-1 1 0,1-1 0,0 0 0,-1 0 0,1 0-1,0 0 1,0 0 0,-1 0 0,2 0 0,5-1 0,0 0 0,1 0 0,-1 0 0,0-1-1,8-3 1,188-86 0,340-221 0,-235 129 0,-276 164 0,63-27 0,-95 46 0,0 0 0,0 0 0,0 0 0,0 0 0,1 0 0,-1 0 0,0 0 0,0 0 0,0 0 0,0 0 0,0 0 0,0 0 0,0 0 0,0 0 0,0 0 0,0 0 0,1-1 0,-1 1 0,0 0 0,0 0 0,0 0 0,0 0 0,0 0 0,0 1 0,0-1 0,0 0 0,0 0 0,1 0 0,-1 0 0,0 0 0,0 0 0,0 0 0,0 0 0,0 0 0,0 0 0,0 0 0,0 0 0,0 0 0,0 0 0,0 0 0,0 0 0,1 0 0,-1 0 0,0 1 0,0-1 0,0 0 0,0 0 0,0 0 0,0 0 0,0 0 0,0 0 0,0 0 0,0 0 0,0 0 0,0 0 0,0 1 0,0-1 0,0 0 0,0 0 0,0 0 0,0 0 0,0 0 0,0 0 0,-9 11 0,-45 35 0,-190 144 0,14-13 0,-638 505 0,665-500 0,198-177 0,1-1 0,0 1 0,0 0 0,1 0 0,0 0 0,-1 0 0,-3 11 0,7-16 0,0 1 0,0-1 0,0 1 0,-1 0 0,1-1 0,0 1 0,0 0 0,0-1 0,0 1 0,1 0 0,-1-1 0,0 1 0,0 0 0,0-1 0,0 1 0,1-1 0,-1 1 0,0 0 0,0-1 0,1 1 0,-1-1 0,1 1 0,-1-1 0,0 1 0,1-1 0,-1 1 0,1-1 0,-1 1 0,1-1 0,0 0 0,-1 1 0,1-1 0,-1 0 0,1 0 0,-1 1 0,1-1 0,0 0 0,-1 0 0,1 0 0,0 0 0,-1 0 0,1 0 0,0 0 0,0 0 0,8 1 0,-1-2 0,1 1 0,-1-1 0,1 0 0,12-4 0,81-26 0,306-139 0,-1-36 0,-233 114 0,-121 71 0,-52 21 0,0 0 0,0-1 0,0 1 0,0 0 0,0 0 0,0 0 0,-1-1 0,1 1 0,0 0 0,0 0 0,0 1 0,0-1 0,0 0 0,0 0 0,0 0 0,0 1 0,0-1 0,0 0 0,0 1 0,0-1 0,0 1 0,-1-1 0,1 1 0,1 0 0,-2 0 0,1 1 0,-1-1 0,1 0 0,-1 1 0,0-1 0,0 0 0,0 1 0,0-1 0,0 0 0,0 1 0,0-1 0,0 0 0,0 1 0,-1-1 0,1 0 0,-1 1 0,1-1 0,-1 2 0,-23 45 0,-47 66 0,-5-3 0,-134 150 0,195-243 0,-1-2 0,-1 0 0,-34 25 0,50-40 0,-1 0 0,0 0 0,0 0 0,0 0 0,1 0 0,-1 0 0,0-1 0,0 1 0,0-1 0,0 1 0,0-1 0,0 0 0,-3 0 0,4 0 0,1 0 0,-1 0 0,1 0 0,-1-1 0,1 1 0,-1 0 0,1-1 0,-1 1 0,1 0 0,-1-1 0,1 1 0,-1-1 0,1 1 0,0-1 0,-1 1 0,1-1 0,0 1 0,-1-1 0,1 1 0,0-1 0,0 1 0,-1-1 0,1 1 0,0-1 0,0 0 0,0 1 0,0-1 0,0 1 0,0-1 0,0 0 0,0 1 0,0-1 0,0 1 0,0-2 0,4-11 0,0 0 0,0 0 0,1 0 0,1 1 0,0-1 0,1 2 0,9-15 0,273-365 0,-100 145 0,-171 223 0,-2-1 0,0 0 0,-2-1 0,17-39 0,-30 62 0,-1 0 0,1 0 0,0 0 0,-1-1 0,0 1 0,1 0 0,-1-1 0,0 1 0,0 0 0,0-1 0,0 1 0,-1 0 0,1 0 0,-1-1 0,1 1 0,-1 0 0,0 0 0,-1-3 0,1 3 0,-1 1 0,1 0 0,-1-1 0,0 1 0,1 0 0,-1 0 0,0-1 0,0 1 0,0 1 0,0-1 0,0 0 0,0 0 0,0 1 0,0-1 0,0 1 0,0 0 0,0-1 0,0 1 0,0 0 0,-3 1 0,-22 2 0,0 2 0,1 0 0,-1 2 0,1 1 0,-46 21 0,-241 125 0,-305 229 0,582-359 0,-174 103 0,203-124 0,1 0 0,-1 0 0,1-1 0,-1 1 0,0-1 0,-9 1 0,16-3 0,-1 0 0,1 0 0,-1 0 0,0 0 0,1 0 0,-1 0 0,0 0 0,1 0 0,-1 0 0,0 0 0,1-1 0,-1 1 0,1 0 0,-1 0 0,0-1 0,1 1 0,-1 0 0,1-1 0,-1 1 0,1 0 0,-1-1 0,1 1 0,-1-1 0,1 1 0,-1-1 0,1 1 0,0-1 0,-1 1 0,1-1 0,0 0 0,-1 1 0,1-1 0,0 1 0,0-1 0,0 0 0,0 1 0,-1-1 0,1 0 0,0 1 0,0-1 0,0 1 0,0-1 0,1-1 0,0-5 0,0 0 0,1 0 0,0 0 0,0 0 0,1 0 0,4-7 0,41-75 0,131-198 0,100-175 0,-268 442 0,0-1 0,-1 0 0,-2 0 0,0-1 0,-1 0 0,5-32 0,-11 51 0,-1 0 0,0-1 0,0 1 0,0-1 0,0 1 0,0 0 0,-1-1 0,0 1 0,1 0 0,-1 0 0,0-1 0,-1 1 0,1 0 0,-1 0 0,1 0 0,-1 0 0,0 0 0,0 1 0,0-1 0,0 0 0,-1 1 0,1 0 0,-1-1 0,1 1 0,-1 0 0,0 0 0,0 1 0,0-1 0,0 1 0,0-1 0,0 1 0,0 0 0,0 0 0,-1 0 0,-4 0 0,-6-1 0,0 0 0,0 1 0,0 1 0,-1 0 0,-16 4 0,-14 2 0,-54 17 0,-287 111 0,-425 256-476,534-245 380,248-129 96,0-2 0,-58 21 0,87-35 0,0 0 0,-1 1 0,1-1 0,0 0 0,-1 0 0,1 0 0,0 0 0,-1 1 0,1-1 0,-1 0 0,1 0 0,-1 0 0,1 0 0,0 0 0,-1 0 0,1 0 0,-1 0 0,1 0 0,0 0 0,-1 0 0,1 0 0,-1-1 0,1 1 0,0 0 0,-1 0 0,1 0 0,0-1 0,-1 1 0,1 0 0,0 0 0,-1-1 0,1 1 0,0 0 0,-1 0 0,1-1 0,0 1 0,0 0 0,-1-1 0,1 1 0,0 0 0,0-1 0,0 1 0,0-1 0,-1 1 0,1 0 0,0-1 0,0 1 0,0-1 0,0 1 0,0 0 0,0-1 0,0 1 0,0-1 0,0 0 0,2-4 0,1 1 0,-1-1 0,1 0 0,0 1 0,0 0 0,0-1 0,6-4 0,170-162 0,94-63-361,279-260-1244,-490 424 1149,-60 68 419,0-1 1,0 1-1,0-1 0,-1 1 0,1-1 1,-1 0-1,1 1 0,-1-1 1,0 0-1,0 0 0,0 0 0,0-6 1,-1 8 27,0 1 1,0-1-1,0 1 1,0 0-1,0-1 0,-1 1 1,1 0-1,0-1 1,0 1-1,0 0 1,-1-1-1,1 1 1,0 0-1,-1-1 1,1 1-1,0 0 0,-1 0 1,1-1-1,0 1 1,-1 0-1,1 0 1,0 0-1,-1 0 1,1-1-1,0 1 1,-1 0-1,1 0 0,-1 0 1,-22 3-246,2 4 77,0 1 0,-29 16 0,-253 158-806,-927 730-314,1202-887 1297,28-22 0,8-7 0,108-64 164,56-47 1229,234-202-1,-296 210-409,-82 70-283,-29 33-430,-8 6-40,-12 11 145,-36 27 0,-123 108 380,-233 221-608,402-358-147,0 1 0,1 0 0,0 0 0,1 1 0,-11 21 0,19-34 0,1 0 0,0 1 0,0-1 0,-1 1 0,1-1 0,0 1 0,0-1 0,0 0 0,0 1 0,0-1 0,-1 1 0,1-1 0,0 1 0,0-1 0,0 1 0,0-1 0,0 1 0,0-1 0,1 1 0,-1-1 0,0 1 0,0-1 0,0 0 0,0 1 0,0-1 0,1 1 0,-1-1 0,0 1 0,0-1 0,1 0 0,-1 1 0,0-1 0,1 0 0,-1 1 0,0-1 0,1 0 0,-1 1 0,1-1 0,-1 0 0,0 0 0,1 1 0,-1-1 0,1 0 0,-1 0 0,1 0 0,-1 0 0,1 0 0,-1 0 0,0 0 0,1 0 0,0 0 0,6-1 0,0 0 0,0 0 0,0-1 0,-1-1 0,1 1 0,-1-1 0,8-4 0,48-27 0,-3-3 0,-1-2 0,-1-3 0,-3-2 0,-2-3 0,-1-2 0,69-88 0,-113 129 0,0-1 0,-1 0 0,0 0 0,0 0 0,-1-1 0,-1 1 0,1-1 0,-2 0 0,1-1 0,2-15 0,-6 23 0,0 1 0,0-1 0,0 1 0,0-1 0,-1 1 0,1-1 0,-1 1 0,0-1 0,0 1 0,0 0 0,0-1 0,0 1 0,0 0 0,0 0 0,-1 0 0,1 0 0,-1 0 0,0 0 0,-1-1 0,-2-1 0,-1 0 0,1 1 0,-1 0 0,1 0 0,-1 1 0,0-1 0,0 1 0,0 0 0,0 1 0,-10-2 0,-14 0 0,0 2 0,1 0 0,-1 2 0,1 2 0,-1 0 0,-34 10 0,-55 16 0,-147 57 0,-23 27 0,5 13 0,-334 203 0,580-307 0,1 2 0,-50 43 0,79-54 0,8-13 0,-1 0 0,1 0 0,0 0 0,0 0 0,0 1 0,0-1 0,0 0 0,0 0 0,0 0 0,1 1 0,-1-1 0,0 0 0,0 0 0,0 0 0,0 1 0,0-1 0,0 0 0,0 0 0,0 0 0,0 0 0,0 0 0,1 1 0,-1-1 0,0 0 0,0 0 0,0 0 0,0 0 0,1 0 0,-1 0 0,0 1 0,0-1 0,0 0 0,0 0 0,1 0 0,-1 0 0,0 0 0,0 0 0,0 0 0,0 0 0,1 0 0,-1 0 0,0 0 0,7 0 0,0-1 0,-1 0 0,1 0 0,0-1 0,-1 0 0,7-2 0,255-108 0,879-504 0,-1099 587 0,61-51 0,-104 72 0,-16 9 0,-57 26 0,-230 119 0,-862 528 0,1102-635 0,-85 73 0,127-92 0,16-20 0,0 1 0,0-1 0,-1 1 0,1-1 0,0 0 0,0 1 0,0-1 0,0 1 0,0-1 0,-1 0 0,1 1 0,0-1 0,0 1 0,0-1 0,0 0 0,0 1 0,0-1 0,0 1 0,0-1 0,1 1 0,-1-1 0,0 0 0,0 1 0,0-1 0,0 1 0,1-1 0,-1 1 0,2 0 0,1-1 0,-1 1 0,1-1 0,-1 1 0,0-1 0,1 0 0,-1 0 0,1 0 0,-1 0 0,1 0 0,-1-1 0,1 1 0,-1-1 0,0 1 0,1-1 0,2-1 0,62-21 0,103-50 0,72-47 0,-5-10 0,280-204 0,-340 190 0,-135 98 0,-41 45 0,-1 1 0,1-1 0,-1 1 0,1-1 0,-1 1 0,1-1 0,-1 1 0,1-1 0,-1 1 0,0-1 0,1 0 0,-1 1 0,0-1 0,0 1 0,1-1 0,-1 0 0,0 1 0,0-1 0,0 0 0,0 0 0,0 1 0,0-1 0,0 0 0,0 1 0,0-1 0,0 0 0,0 1 0,0-1 0,-1 0 0,1-1 0,-2 2 0,0 0 0,1 0 0,-1 0 0,1 0 0,-1 0 0,0 0 0,1 0 0,-1 0 0,1 1 0,-1-1 0,0 1 0,1-1 0,-1 1 0,1-1 0,-2 2 0,-51 25 0,-13 15 0,2 3 0,-89 79 0,115-89 0,2 2 0,1 1 0,2 2 0,-54 83 0,82-113 0,0-1 0,1 2 0,1-1 0,-1 0 0,1 1 0,1 0 0,0 0 0,1 0 0,0 0 0,0 0 0,1 1 0,1 12 0,1-19 0,-1 0 0,1-1 0,1 1 0,-1 0 0,1-1 0,0 1 0,0-1 0,0 1 0,0-1 0,1 0 0,0 0 0,4 5 0,-2-4 0,0 0 0,1 0 0,0-1 0,0 0 0,0 0 0,0 0 0,0-1 0,1 0 0,0 0 0,7 2 0,12 1 0,0-1 0,1-1 0,-1-1 0,1-1 0,0-2 0,52-5 0,3-5 0,86-24 0,-105 20 0,0-4 0,-1-2 0,-1-3 0,71-37 0,-127 58 0,0-1 0,1 0 0,-1 0 0,-1 0 0,1-1 0,-1 0 0,1 1 0,-1-2 0,0 1 0,0 0 0,4-7 0,-8 10 0,0 1 0,0-1 0,0 1 0,0-1 0,-1 1 0,1-1 0,0 1 0,0-1 0,0 1 0,0-1 0,-1 1 0,1-1 0,0 1 0,0 0 0,-1-1 0,1 1 0,0-1 0,-1 1 0,1 0 0,0-1 0,-1 1 0,1 0 0,-1 0 0,1-1 0,-1 1 0,1 0 0,-1 0 0,1-1 0,0 1 0,-1 0 0,1 0 0,-1 0 0,1 0 0,-1 0 0,1 0 0,-1 0 0,1 0 0,-1 0 0,1 0 0,-1 0 0,0 0 0,-9 0 0,1 1 0,-1-1 0,0 1 0,-11 4 0,-41 10 0,-89 35 0,-20 21 0,3 6 0,-300 190 0,424-236 0,-57 49 0,94-74 0,1 0 0,0 1 0,-10 13 0,15-19 0,1-1 0,-1 1 0,1 0 0,-1 0 0,1 0 0,-1-1 0,1 1 0,0 0 0,-1 0 0,1 0 0,0 0 0,0 0 0,0 0 0,-1 0 0,1 0 0,0 0 0,0 0 0,0 0 0,1 0 0,-1-1 0,0 1 0,0 0 0,1 2 0,0-2 0,0 0 0,0-1 0,0 1 0,0 0 0,0-1 0,0 1 0,0-1 0,0 1 0,0-1 0,0 1 0,0-1 0,1 0 0,-1 0 0,0 0 0,0 1 0,0-1 0,1 0 0,-1 0 0,2-1 0,45-6 0,0-8 0,0-1 0,-1-3 0,48-26 0,-30 9 0,96-68 0,-77 37 0,-78 62 0,0 0 0,-1-1 0,1 0 0,-2 1 0,1-1 0,0-1 0,-1 1 0,0-1 0,5-13 0,-9 19 0,0 1 0,1-1 0,-1 0 0,0 1 0,0-1 0,0 0 0,0 1 0,0-1 0,0 0 0,0 1 0,0-1 0,0 0 0,0 1 0,0-1 0,-1 1 0,1-1 0,0 0 0,0 1 0,-1-1 0,1 0 0,0 1 0,-1-1 0,1 1 0,-1-1 0,0 0 0,-1 0 0,1 0 0,0 1 0,0-1 0,-1 1 0,1-1 0,-1 1 0,1 0 0,0-1 0,-1 1 0,1 0 0,-1 0 0,1 0 0,-2 0 0,-13 2 0,0 1 0,1 0 0,0 1 0,0 1 0,-19 9 0,-175 83 0,90-36 0,3 6 0,-112 86 0,208-137 0,-28 29 0,44-40 0,0-1 0,0 1 0,0 0 0,1-1 0,0 2 0,0-1 0,-4 10 0,6-14 0,1 0 0,0 1 0,-1-1 0,1 0 0,0 0 0,0 0 0,0 0 0,0 0 0,0 0 0,0 1 0,0-1 0,0 0 0,1 0 0,-1 0 0,0 0 0,1 0 0,-1 0 0,0 0 0,1 0 0,0 0 0,-1 0 0,1 0 0,-1 0 0,1 0 0,0 0 0,0 0 0,0-1 0,-1 1 0,2 1 0,2 0 0,0-1 0,0 1 0,0-1 0,0 1 0,0-1 0,0 0 0,0-1 0,0 1 0,0-1 0,7 0 0,26-2 0,0-2 0,-1-2 0,60-16 0,48-20 0,-2-7 0,-2-5 0,159-87 0,-284 133 0,-1 1 0,0-2 0,0 0 0,0-1 0,18-18 0,-31 28 0,-1-1 0,1 1 0,-1 0 0,0-1 0,1 1 0,-1-1 0,0 1 0,1-1 0,-1 1 0,0-1 0,1 1 0,-1-1 0,0 0 0,0 1 0,0-1 0,0 1 0,0-1 0,0 1 0,0-1 0,1 0 0,-2 1 0,1-1 0,0 1 0,0-1 0,0 0 0,0 1 0,0-1 0,0 1 0,-1-1 0,1 1 0,0-1 0,0 1 0,-1-1 0,1 1 0,0-1 0,-1 1 0,1-1 0,-1 0 0,-2 0 0,0-1 0,0 1 0,0 0 0,0 0 0,-1 0 0,1 1 0,0-1 0,0 1 0,-1 0 0,1 0 0,-3 0 0,-47 4 0,-96 19 0,-102 35 0,-344 126 0,423-115 0,132-48 0,34-15 0,11-4 0,27-10 0,63-24 0,180-78 0,360-194 0,-593 281 0,-1-2 0,73-57 0,-110 79 0,0-1 0,-1 1 0,1-1 0,-1 0 0,1-1 0,-1 1 0,-1 0 0,1-1 0,4-9 0,-7 13 0,0-1 0,1 1 0,-1 0 0,0 0 0,0-1 0,0 1 0,0 0 0,0 0 0,0 0 0,-1-1 0,1 1 0,0 0 0,-1 0 0,1 0 0,0-1 0,-1 1 0,0 0 0,1 0 0,-1 0 0,0 0 0,1 0 0,-1 0 0,0 0 0,0 0 0,0 0 0,0 1 0,0-1 0,0 0 0,0 1 0,0-1 0,0 0 0,-2 0 0,-6-2 0,1 0 0,-1 1 0,0 0 0,0 0 0,0 1 0,0 0 0,-10 1 0,-27 0 0,-47 6 0,-312 65 0,55 17 0,-481 189 0,722-231 0,104-43 0,14-4 0,54-20 0,154-58 0,715-308 0,-750 299 0,-179 87 0,0-1 0,-1 1 0,1 0 0,-1-1 0,0 0 0,1 0 0,-1 1 0,0-1 0,2-3 0,-5 5 0,-1-1 0,1 1 0,-1 0 0,1 0 0,-1 0 0,1 0 0,-1 0 0,1 0 0,-1 0 0,1 1 0,-1-1 0,1 1 0,-1-1 0,1 1 0,0-1 0,-3 2 0,-203 83 0,-57 43 0,-453 300 0,529-282 0,146-101 0,40-44 0,1 1 0,0-1 0,0 1 0,-1-1 0,1 1 0,0 0 0,1 0 0,-1 0 0,0 0 0,0 0 0,1 0 0,-1 0 0,1 3 0,0-5 0,0 1 0,0-1 0,1 1 0,-1-1 0,0 1 0,1-1 0,-1 1 0,0-1 0,1 1 0,-1-1 0,1 1 0,-1-1 0,1 1 0,-1-1 0,1 0 0,-1 1 0,1-1 0,-1 0 0,1 1 0,0-1 0,-1 0 0,1 0 0,-1 0 0,1 0 0,0 1 0,-1-1 0,1 0 0,-1 0 0,1 0 0,0 0 0,-1 0 0,1-1 0,0 1 0,0 0 0,7-1 0,1 0 0,-1-1 0,0 0 0,10-3 0,37-18 0,-1-1 0,-2-3 0,95-66 0,-125 78 0,-1-2 0,0 0 0,-1-1 0,17-21 0,-33 36 0,-1-1 0,0 1 0,-1-1 0,1 0 0,-1 0 0,1 0 0,-1 0 0,-1 0 0,1 0 0,0-1 0,-1 1 0,0-1 0,0 1 0,0-1 0,-1 1 0,1-1 0,-1 1 0,0-1 0,-1 0 0,1 1 0,-2-6 0,0 5 0,-1 0 0,0 0 0,0 1 0,-1-1 0,1 1 0,-1-1 0,0 1 0,0 0 0,0 1 0,-1-1 0,1 1 0,-1 0 0,0 0 0,0 0 0,0 0 0,0 1 0,0 0 0,-7-1 0,-19-7 0,0 2 0,-1 1 0,1 2 0,-58-3 0,-13 6 0,-1 5 0,-154 24 0,-201 69 0,240-31 0,179-51 0,-51 26 0,64-22 0,26-14 0,10-4 0,32-9 0,71-26 0,228-93 0,561-278 0,-802 354 0,103-71 0,-192 116 0,0-1 0,-1 0 0,-1-1 0,1 0 0,8-12 0,-17 20 0,0 1 0,-1-1 0,1 0 0,0 1 0,-1-1 0,1 0 0,-1 0 0,1 1 0,-1-1 0,1 0 0,-1 0 0,0 0 0,1 0 0,-1 0 0,0 0 0,0 1 0,0-1 0,1 0 0,-1 0 0,0 0 0,0 0 0,0 0 0,-1 0 0,1 0 0,0 0 0,0 0 0,0 0 0,-1 1 0,1-1 0,0 0 0,-1 0 0,1 0 0,-1 0 0,1 1 0,-1-1 0,0 0 0,0-1 0,-2 1 0,-1 0 0,1-1 0,0 1 0,-1 0 0,1 1 0,-1-1 0,1 1 0,-1-1 0,1 1 0,-1 0 0,-7 1 0,-8 1 0,0 1 0,-23 6 0,-44 18 0,-109 49 0,-26 26 0,6 10 0,-235 162 0,421-255 0,1 2 0,-42 37 0,70-57 0,-1-1 0,1 0 0,-1 1 0,1-1 0,-1 0 0,1 1 0,-1-1 0,1 1 0,-1-1 0,1 1 0,0-1 0,-1 1 0,1-1 0,0 1 0,-1-1 0,1 1 0,0-1 0,0 1 0,0-1 0,-1 1 0,1 0 0,0-1 0,0 1 0,0-1 0,0 1 0,0 0 0,0-1 0,0 1 0,0 0 0,0-1 0,1 1 0,-1-1 0,0 1 0,0-1 0,0 1 0,1 0 0,-1-1 0,1 1 0,1 0 0,1 0 0,0-1 0,0 0 0,-1 1 0,1-1 0,0 0 0,0 0 0,-1 0 0,1-1 0,0 1 0,5-2 0,51-14 0,86-34 0,198-93-164,434-212-1638,-510 226 819,-174 83 16,-186 84 222,29-11 491,-311 134-713,-392 185-559,284-126 707,461-209 796,0-1-1,-2 0 1,-45 10-1,69-19 24,0-1 0,-1 0 0,1 0 0,0 0 0,0 0 0,0 0 0,-1 0 0,1 0 0,0 0 0,0 0 0,-1-1 0,1 1 0,0 0 0,0 0 0,0 0 0,-1 0 0,1 0 0,0 0 0,0 0 0,0 0 0,-1-1 0,1 1 0,0 0 0,0 0 1,0 0-1,0 0 0,-1-1 0,1 1 0,0 0 0,0 0 0,0 0 0,0-1 0,0 1 0,0 0 0,0 0 0,0-1 0,0 1 0,0 0 0,7-14 3,9-4-4,32-26 0,175-140 1,164-147-14,-22-20 192,-345 331 27,-1-1 0,-1 0-1,19-31 1,-35 42 41,-9 7 0,-29 19 245,-111 85 492,-206 201 983,342-291-1843,0 0 0,0 0 0,1 1 0,1 0 0,0 0 0,0 1-1,-11 25 1,20-37-106,-1 0 0,1 1 0,0-1 0,-1 0 0,1 0 0,0 0 0,0 1 0,0-1 0,0 0 0,0 0 0,0 1 0,1-1 0,-1 0 0,0 0 0,1 0-1,-1 0 1,0 1 0,1-1 0,0 0 0,-1 0 0,1 0 0,-1 0 0,1 0 0,0 0 0,0 0 0,0 0 0,0-1 0,1 3 0,2-2 24,0 1 0,0-1 0,0 1 0,1-1 0,-1 0 0,0 0 0,0-1-1,0 0 1,1 1 0,-1-1 0,8-1 0,38-7 183,0-1 0,-1-3 0,57-21-1,277-114 244,-68 2-983,438-275-1,-725 404 509,-2-2-1,42-35 1,-68 53 8,0 0 0,0 0 0,1 0 0,-1 0 0,0 0 0,0 0 0,0 0 0,0 0 0,0 0 0,0 0 0,0 0 0,0-1 0,0 1 0,0 0 0,1 0 0,-1 0 0,0 0 0,0 0 0,0 0 0,0 0 0,0-1 0,0 1 0,0 0 0,0 0 0,0 0 0,0 0 0,0 0 0,0 0 0,0-1 0,0 1 0,0 0 0,0 0 0,0 0 0,0 0 0,0 0 0,0 0 0,0-1 0,-1 1 0,1 0 0,0 0 0,0 0 0,0 0 0,0 0 0,0 0 0,0 0 0,0 0 0,0 0 0,0-1 0,0 1 0,-1 0 0,1 0 0,0 0 0,0 0 0,-14 2 0,-58 28 0,-241 134 0,-157 110-164,-42 48-606,64-31 148,128-90 507,292-184 115,-1-2 0,-1 0 0,-54 17 0,83-31 0,-1-1 0,0 1 0,1-1 0,-1 1 0,0-1 0,0 0 0,1 0 0,-1 0 0,0 0 0,1 0 0,-1 0 0,0 0 0,0-1 0,1 1 0,-1-1 0,0 1 0,-2-2 0,3 1 0,1 0 0,-1 0 0,1 0 0,-1 0 0,1 0 0,0 0 0,-1 0 0,1 0 0,0-1 0,0 1 0,0 0 0,0 0 0,0 0 0,0 0 0,0 0 0,0 0 0,0 0 0,1-1 0,-1 1 0,0 0 0,1 0 0,-1 0 0,1 0 0,-1 0 0,2-1 0,15-26 41,0 1 0,2 1 0,32-35 0,126-129 395,287-240 1,-425 397-437,63-39 0,-101 71 1,1 0 0,-1 0 0,0 0 1,1 0-1,-1 1 0,1-1 1,-1 0-1,1 1 0,-1-1 0,1 1 1,-1 0-1,1 0 0,0-1 0,-1 1 1,4 0-1,-5 1 4,1 0 0,-1-1 0,0 1 0,0 0 0,1-1 0,-1 1 0,0 0 0,0-1 0,0 1-1,1 0 1,-1-1 0,0 1 0,0 0 0,0-1 0,0 1 0,-1 0 0,1-1 0,0 1 0,0 0 0,0-1 0,0 1 0,-1 0 0,1-1 0,0 1 0,-1 0 0,1-1 0,0 1-1,-2 0 1,-17 33 389,-28 37-1,31-48-241,-74 116 360,77-117-481,0 0 0,2 1 0,1 1-1,-9 29 1,18-48-31,0 0 0,0 0 0,0 0 0,1 0 0,-1 0 0,1 0 0,0 0 0,1 0 0,-1 0 0,2 6 0,-1-8 0,0-1 0,0 1 0,0-1 0,0 0 0,1 0 0,-1 0 0,1 0 0,-1 0 0,1 0 0,0 0 0,0 0 0,0 0 0,0-1 0,0 1 0,0-1 0,0 0 0,0 1 0,1-1 0,-1 0 0,5 1 0,4 1 0,0-1 0,0-1 0,0 1 0,0-2 0,0 0 0,0 0 0,12-2 0,21-4 0,71-18 0,359-142 0,659-378 0,-720 307 0,-296 157 0,-111 75 0,0 0 0,0 0 0,0-1 0,0 1 0,-1-1 0,9-13 0,-13 18 0,-1 1 0,0-1 0,0 0 0,1 1 0,-1-1 0,0 1 0,0-1 0,0 1 0,0-1 0,0 0 0,1 1 0,-1-1 0,0 0 0,0 1 0,-1-1 0,1 1 0,0-1 0,0 0 0,0 1 0,0-1 0,0 1 0,-1-1 0,1 0 0,0 1 0,-1-1 0,1 1 0,0-1 0,-1 1 0,1-1 0,-1 1 0,1 0 0,0-1 0,-1 1 0,1-1 0,-1 1 0,1 0 0,-1-1 0,0 1 0,1 0 0,-1 0 0,1-1 0,-1 1 0,1 0 0,-1 0 0,0 0 0,1 0 0,-1 0 0,0 0 0,1 0 0,-1 0 0,1 0 0,-1 0 0,0 0 0,0 0 0,-12 1 0,-1 0 0,1 0 0,0 1 0,-24 7 0,-382 136 0,-244 132-164,-86 58-655,75-19-46,171-75 515,210-110 303,283-126 47,-1-1 0,0-1 0,0 0 0,0-1 0,-12 2 0,22-4 0,1 0 0,0 0 0,-1 1 0,1-1 0,-1 0 0,1 0 0,-1 0 0,1 0 0,-1 0 0,1 0 0,-1 0 0,1 0 0,-1-1 0,1 1 0,-1 0 0,1 0 0,-1 0 0,1 0 0,0-1 0,-1 1 0,1 0 0,-1 0 0,1-1 0,0 1 0,-1 0 0,1-1 0,0 1 0,-1 0 0,1-1 0,0 1 0,-1-1 0,1 1 0,0 0 0,0-1 0,0 1 0,-1-1 0,1 1 0,0-1 0,0 1 0,0-1 0,0 1 0,0-1 0,0 1 0,0-1 0,0 1 0,0-1 0,0 1 0,0-1 0,0 1 0,0-1 0,0 1 0,1 0 0,-1-1 0,0 1 0,0-1 0,9-13 0,1 1 0,0 0 0,1 1 0,0 0 0,17-13 0,190-157 0,121-59 0,71-13 0,-33 41 0,-159 97 0,-202 107 0,-15 7 0,-3 3 0,-54 25 0,-241 114 0,-535 266 0,544-264 0,219-109 21,56-27 27,15-8 47,153-78 724,184-89 47,-317 158-830,730-371 324,-486 235-360,-246 135 0,35-27 0,-45 26 0,-10 13 0,0-1 0,0 1 0,0 0 0,0 0 0,0 0 0,0-1 0,0 1 0,0 0 0,0 0 0,-1-1 0,1 1 0,0 0 0,0 0 0,0 0 0,0-1 0,0 1 0,0 0 0,0 0 0,-1 0 0,1 0 0,0-1 0,0 1 0,0 0 0,0 0 0,-1 0 0,1 0 0,0 0 0,0 0 0,0-1 0,-1 1 0,1 0 0,0 0 0,0 0 0,-1 0 0,1 0 0,0 0 0,0 0 0,-1 0 0,-20 2 0,1 1 0,0 1 0,-1 0 0,-32 13 0,-265 93 0,-147 66 0,-40 18 0,146-73 0,345-117 0,0-1 0,-1 0 0,0-1 0,-16 0 0,12-7 0,18 4 0,1 1 0,0-1 0,-1 1 0,1-1 0,0 1 0,-1 0 0,1-1 0,0 1 0,0-1 0,-1 1 0,1-1 0,0 1 0,0-1 0,0 0 0,0 1 0,0-1 0,0 1 0,-1-1 0,2 1 0,-1-1 0,0 1 0,0-1 0,0 1 0,0-1 0,0 0 0,3-5 0,0 0 0,0 1 0,1 0 0,0-1 0,0 2 0,0-1 0,0 0 0,8-5 0,82-69 0,601-394 0,-458 318 0,-96 60 0,-138 93 0,-15 8 0,-56 34 0,-230 145 0,-952 679-1061,994-663 1046,236-183 15,-31 33 0,38-29 0,13-22 0,-1 1 0,1-1 0,0 0 0,0 1 0,0-1 0,0 1 0,0-1 0,0 1 0,0-1 0,0 1 0,0-1 0,0 1 0,0-1 0,0 1 0,0-1 0,0 1 0,0-1 0,0 1 0,0-1 0,1 1 0,-1-1 0,0 0 0,0 1 0,1-1 0,-1 1 0,1-1 0,1 1 0,1 0 0,0 0 0,0 0 0,0-1 0,-1 1 0,1-1 0,0 0 0,0 0 0,0 0 0,0 0 0,0 0 0,0-1 0,0 1 0,0-1 0,3-1 0,105-31 0,306-133 0,782-397-943,-700 321 280,-186 103 483,-307 137 181,0-1 0,1 1 0,-1 0 0,1 1 0,-1-1 0,14 0 0,-19 2 0,-1 0 0,0 0 0,0 0 0,0 0 0,0 0 0,1 1-1,-1-1 1,0 0 0,0 0 0,0 0 0,0 0 0,1 0 0,-1 0 0,0 0 0,0 1 0,0-1-1,0 0 1,0 0 0,0 0 0,0 0 0,1 0 0,-1 1 0,0-1 0,0 0 0,0 0-1,0 0 1,0 0 0,0 1 0,0-1 0,0 0 0,0 0 0,0 0 0,0 1 0,0-1 0,0 0-1,0 0 1,0 0 0,0 0 0,0 1 0,0-1 0,0 0 0,0 0 0,0 0 0,-1 1 0,1-1-1,0 0 1,0 0 0,0 0 0,0 0 0,0 0 0,-1 1 0,-16 16 93,-228 140 557,-696 371-652,559-327-818,268-151 274,89-43 288,25-7 252,-1 0 1,1 0 0,0 0-1,0 0 1,0 0-1,0 0 1,-1 0-1,1 0 1,0 0 0,0 0-1,0 0 1,0 0-1,-1 0 1,1 0-1,0 0 1,0 0 0,0 0-1,0 0 1,-1 0-1,1 0 1,0 0-1,0 0 1,0-1 0,0 1-1,0 0 1,-1 0-1,1 0 1,0 0 0,0 0-1,0 0 1,0-1-1,0 1 1,0 0-1,0 0 1,-1 0 0,1 0-1,0 0 1,0-1-1,0 1 1,0 0-1,0 0 1,0 0 0,0 0-1,0-1 1,0 1-1,0 0 1,0 0-1,0 0 1,0 0 0,0-1-1,0 1 1,0 0-1,0 0 1,0 0-1,0-1 1,5-5-63,0 1-1,-1-1 1,2 1 0,-1 0-1,0 0 1,8-5 0,90-67-378,300-202-538,121-76 169,-35 30 671,-164 130 148,-313 189-5,0 0 0,0 0 0,25-6 0,-37 12 0,0 0 0,1 0 0,-1 0 0,0-1 0,1 1 0,-1 0 0,0 0 0,1 0 0,-1 0 0,0 0 0,1 0 0,-1 0 0,0 0 0,1 0 0,-1 0 0,0 0 0,1 0 0,-1 1 0,0-1 0,1 0 0,-1 0 0,0 0 0,0 0 0,1 0 0,-1 1 0,0-1 0,1 0 0,-1 0 0,0 1 0,0-1 0,1 0 0,-1 0 0,0 1 0,-8 14 0,-43 31 0,-106 73 0,-255 167 0,-58 35 164,55-32 655,124-73 164,214-146-491,74-67-443,-1 1 0,1-1 0,1 0 0,-1 1 1,0-1-1,1 1 0,0 0 0,0 0 0,-3 6 0,5-9-38,0-1 0,1 1-1,-1 0 1,0-1 0,0 1-1,0-1 1,0 1 0,0-1-1,0 1 1,1 0 0,-1-1 0,0 1-1,0-1 1,1 1 0,-1-1-1,0 1 1,1-1 0,-1 0-1,1 1 1,-1-1 0,1 1-1,-1-1 1,1 0 0,-1 1-1,1-1 1,-1 0 0,1 0-1,-1 1 1,1-1 0,-1 0 0,1 0-1,-1 0 1,1 0 0,0 0-1,-1 1 1,1-1 0,-1 0-1,1 0 1,0-1 0,-1 1-1,1 0 1,-1 0 0,1 0-1,-1 0 1,2-1 0,9 0 87,-1-1 0,1-1 1,-1 0-1,15-6 0,65-30 394,87-54-1,170-117 55,399-317-1,-516 347-545,-80 72 0,-141 102 0,2 0 0,-1 0 0,0 1 0,1 0 0,22-6 0,-33 11 0,1 0 0,0-1 0,0 1 0,0 0 0,0 0 0,0 0 0,0 0 0,0 0 0,0 0 0,-1 0 0,1 0 0,0 1 0,0-1 0,0 0 0,0 0 0,0 1 0,0-1 0,1 1 0,-2 0 0,0-1 0,1 1 0,-1 0 0,0-1 0,0 1 0,0 0 0,0-1 0,0 1 0,0-1 0,0 1 0,0 0 0,0-1 0,0 1 0,0 0 0,0-1 0,-1 1 0,1-1 0,0 1 0,0 0 0,-1-1 0,1 1 0,0-1 0,-1 1 0,1-1 0,0 1 0,-1-1 0,1 1 0,-1-1 0,-11 14 22,-1-2-1,0 0 1,-1-1 0,0 0-1,-18 10 1,-297 164 574,244-141-544,-5 8-52,85-46 0,12-7 0,57-27 0,203-103 0,1057-565 0,-1083 569 0,-204 110 0,-62 35 0,-219 122 0,-238 120 0,-741 372-561,731-380 285,169-85-543,244-128 331,63-32 251,14-6 121,5-3 3,165-91-592,219-102 569,1457-701-235,-1623 804 463,-219 91-91,0 0 0,0 0 1,1 1-1,-1-1 0,0 0 0,1 1 1,-1 0-1,0 0 0,1-1 1,-1 1-1,1 0 0,-1 1 0,0-1 1,1 0-1,2 2 0,-5-2 1,0 0 0,1 1-1,-1-1 1,0 0 0,0 1-1,0-1 1,0 0 0,0 1-1,0-1 1,1 0 0,-1 1-1,0-1 1,0 1 0,0-1-1,0 0 1,0 1 0,0-1-1,0 0 1,-1 1 0,1-1-1,0 0 1,0 1 0,0-1-1,0 1 1,0-1 0,0 0 0,-1 1-1,1-1 1,-14 19 93,-35 25 314,-101 69 1,-225 135 537,-50 21-273,68-58-546,150-103-128,205-107 1,1 0 1,-1 0-1,1 0 0,-1 0 0,0-1 0,1 1 1,-1-1-1,0 1 0,0-1 0,1 0 0,-1 1 1,0-1-1,0 0 0,1 0 0,-1 0 0,-3-1 1,5-1 4,0 1 1,0 0 0,0-1 0,0 1 0,1 0 0,-1-1-1,1 1 1,-1 0 0,1 0 0,-1-1 0,1 1 0,0 0-1,0 0 1,-1 0 0,1 0 0,0 0 0,0 0 0,0 0-1,0 0 1,1 0 0,139-130 651,95-69-460,208-186-220,-376 320 22,-64 62 0,0 0 0,0-1 0,0 1 0,0-1 0,-1 0 0,5-10 0,-8 15 0,0-1 0,0 1 0,1 0 0,-1-1 0,0 1 0,0 0 0,0-1 0,0 1 0,0 0 0,0-1 0,0 1 0,0 0 0,0-1 0,0 1 0,0 0 0,-1-1 0,1 1 0,0 0 0,0-1 0,0 1 0,0 0 0,0-1 0,-1 1 0,1 0 0,0 0 0,0-1 0,0 1 0,-1 0 0,1 0 0,-1-1 0,-16-1 0,-1 6 0,0 0 0,-29 11 0,-329 137 0,-225 116-164,-74 47-649,70-38-68,141-95 388,402-162 465,-2-3 0,-119 18 0,163-33 28,-1-1 0,1 0 0,-1-2 0,1 0 0,-1-1 0,-25-7 0,34 6 0,0-1 0,1-1 0,-1 0 0,1 0 0,0-1 0,0-1 0,1 1 0,0-2 0,0 0 0,-9-10 0,-38-46 0,47 50 0,0 1 0,-1 0 0,-1 1 0,0 0 0,-1 1 0,0 1 0,-26-16 0,24 18 25,-1 2 0,0 0 0,0 1 0,-1 0 0,0 2 0,0 0 0,1 1 1,-1 0-1,-33 2 0,5 3 214,0 3 0,-76 18 0,-1 9 36,1 6 0,3 5 0,1 5 0,-117 68 0,120-46-183,100-56-92,14-15 0,0 0 0,1 0 0,-1 1 0,1-1 0,-1 0 0,1 0 0,-1 0 0,1 0 0,-1 0 0,1 1 0,-1-1 0,1 0 0,-1 0 0,1 0 0,-1-1 0,1 1 0,-1 0 0,1 0 0,-1 0 0,1 0 0,-1 0 0,1-1 0,-1 1 0,1 0 0,0-1 0,30-10 0,42-23 0,135-75 0,480-326 0,-667 419 0,0 0 0,32-33 0,-52 49 0,-1 0 0,0 0 0,1-1 0,-1 1 0,0 0 0,1 0 0,-1-1 0,0 1 0,0 0 0,1-1 0,-1 1 0,0 0 0,0-1 0,1 1 0,-1-1 0,0 1 0,0 0 0,0-1 0,0 1 0,0-1 0,1 1 0,-1-1 0,0 1 0,0 0 0,0-1 0,0 1 0,0-1 0,0 1 0,-1 0 0,1-1 0,0 1 0,0-1 0,0 1 0,0-1 0,0 1 0,-1 0 0,1-1 0,0 1 0,0 0 0,-1-1 0,-1 0 0,0 1 0,0 0 0,-1 0 0,1 0 0,0 0 0,0 1 0,0-1 0,0 0 0,0 1 0,0 0 0,-4 1 0,-38 17 0,-61 36 0,-681 461 0,729-475 0,-61 58 0,116-98 0,0 1 0,0-1 0,1 1 0,-1-1 0,1 1 0,-1 0 0,1-1 0,0 1 0,-1 0 0,1 0 0,0 0 0,0 0 0,1 0 0,-1 0 0,0 0 0,1 1 0,-1-1 0,1 3 0,0-5 0,0 1 0,1-1 0,-1 1 0,0-1 0,1 1 0,-1-1 0,1 1 0,-1-1 0,1 1 0,-1-1 0,1 0 0,-1 1 0,1-1 0,-1 0 0,1 1 0,0-1 0,-1 0 0,1 0 0,-1 0 0,1 0 0,0 1 0,0-1 0,31-1 0,66-19 0,137-47 0,402-146 0,931-360 0,-979 343 0,-280 108 0,-269 109 0,-73 31 0,-218 103 0,-148 71 0,-54 25 0,63-25 0,177-81 0,184-96 0,46-28 0,114-77 0,50-44 0,-136 98 0,72-73 0,-112 104 0,0-1 0,-1 1 0,1-1 0,-1 1 0,-1-1 0,1 0 0,-1-1 0,0 1 0,3-9 0,-6 14 0,0-1 0,0 1 0,0 0 0,1-1 0,-1 1 0,0 0 0,-1-1 0,1 1 0,0 0 0,0-1 0,0 1 0,-1 0 0,1 0 0,-1-1 0,1 1 0,-1 0 0,0 0 0,1 0 0,-1 0 0,0 0 0,0 0 0,1 0 0,-1 0 0,0 0 0,0 0 0,0 0 0,0 0 0,-1 1 0,1-1 0,0 0 0,-2 0 0,-3-1 0,-1 0 0,0 0 0,0 0 0,1 1 0,-1 0 0,0 0 0,-13 1 0,-85 9 0,-354 80 0,-242 76-164,-100 22-655,71-24-164,174-57 0,487-94 656,0-3-1,-117-1 0,182-8 297,0 0 1,0 0-1,0 0 0,0-1 1,1 0-1,-1 0 0,0 0 0,1 0 1,-1 0-1,0-1 0,1 0 1,0 0-1,-1 0 0,1 0 0,-3-2 1,5 2 13,0 1 0,1-1 0,-1 1 0,1-1 0,-1 1 0,1-1 0,0 1 0,0-1 0,-1 0 0,1 1 0,0-1 0,0 1 0,1-1 0,-1 0 0,0 1 1,0-1-1,1 1 0,-1-1 0,1 1 0,-1-1 0,1 1 0,0-1 0,0 1 0,0 0 0,-1-1 0,1 1 0,0 0 0,3-3 0,7-8-106,0-1 0,1 1 1,27-20-1,90-58-369,258-132-491,550-225-806,-561 295 1628,-298 124 161,100-23 0,-169 49 0,-1 0 0,1 1 0,0 0 0,-1 0 0,1 1 0,0 0 0,13 2 0,-21-2 0,0 0 0,0 1 0,-1-1 0,1 0 0,0 0 0,0 1 0,0-1 0,-1 1 0,1-1 0,0 0 0,0 1 0,-1-1 0,1 1 0,0 0 0,-1-1 0,1 1 0,-1 0 0,1-1 0,0 1 0,-1 0 0,0-1 0,1 1 0,-1 0 0,1 0 0,-1 0 0,0-1 0,0 1 0,1 0 0,-1 0 0,0 0 0,0 0 0,0 0 0,0-1 0,0 1 0,0 0 0,0 0 0,0 0 0,-1 0 0,1 0 0,-1 1 0,-1 3 0,-1 1 0,0 0 0,0-1 0,0 0 0,-1 0 0,0 0 0,-7 7 0,-54 51 0,-222 146 0,-181 87 274,155-101 424,34-7 80,198-122-644,77-63-132,0 1 0,0-1 0,1 1 0,-1 0 0,1 0 1,0 0-1,0 0 0,-3 7 0,6-10-2,0-1 0,-1 0 0,1 1 0,0-1 0,0 0 0,0 1 0,0-1 0,0 0 0,0 1 0,0-1 0,0 0 0,0 1 0,0-1 0,0 1 0,1-1 0,-1 0 0,0 1 0,0-1 0,0 0 0,0 0 0,1 1 0,-1-1 0,0 0 0,0 1 0,0-1 0,1 0 0,-1 0 0,0 1 0,0-1 0,1 0 0,16 3 0,-1-5 0,-1 0 0,30-10 0,265-97 0,186-85 0,744-252 1308,-779 285-650,-226 71 325,-223 82-742,-20 6-31,-74 14-6,-370 80-859,-399 72-328,-1424 203-983,1290-242 983,309-65 0,488-61 525,132-9 221,53 10 219,1-1-1,0 1 0,0-1 1,0 0-1,-1 0 1,1 0-1,0 0 0,0-1 1,0 1-1,0 0 1,1-1-1,-3-1 0,3 2 11,1 0-1,0 1 1,-1-1-1,1 0 1,0 0-1,-1 1 1,1-1-1,0 0 1,0 0-1,0 0 0,0 1 1,0-1-1,0 0 1,0 0-1,0 0 1,0 0-1,0 1 1,0-1-1,0 0 1,1 0-1,-1 1 1,0-1-1,1 0 0,-1 0 1,0 1-1,1-1 1,-1 0-1,1 0 1,3-3-29,-1 0 1,1 0 0,-1 0 0,1 1-1,1-1 1,6-4 0,29-15-140,1 2 0,52-21 0,546-181-807,1196-291-774,-1045 327 1767,-496 135 338,-224 43-113,71 0 1,-128 8-175,-1 1 1,1 1-1,0 0 0,-1 1 1,1 0-1,-1 1 1,19 6-1,-29-8-45,0 0-1,0 0 0,-1 0 1,1 0-1,0 0 0,-1 0 1,1 0-1,-1 0 0,1 0 1,-1 1-1,0-1 1,1 1-1,-1-1 0,0 1 1,0-1-1,0 1 0,0 0 1,0 0-1,0-1 0,-1 1 1,1 0-1,-1 0 0,1 0 1,-1 0-1,1 0 1,-1 0-1,0 0 0,0 0 1,0 0-1,0-1 0,-1 5 1,-2 2 33,-1 1 0,1-1 0,-1 0 0,-1-1 0,1 1 1,-1-1-1,-1 0 0,1 0 0,-11 9 0,-18 19 197,-54 40 0,-405 261 996,-49-25 6,97-57 194,420-240-1196,1 0-1,1 2 1,-27 23 0,50-39-239,1 0 0,-1 0 0,0 0 1,1 0-1,-1 0 0,0 0 0,0 0 1,1 0-1,-1 0 0,0 0 0,0 0 1,1 0-1,-1 0 0,0 0 0,0 0 0,1 0 1,-1 0-1,0 0 0,0 1 0,1-1 1,-1 0-1,0 0 0,0 0 0,1 0 0,-1 1 1,0-1-1,0 0 0,0 0 0,0 1 1,1-1-1,-1 0 0,0 0 0,0 0 1,0 1-1,0-1 0,0 0 0,0 1 0,0-1 1,0 0-1,0 0 0,0 1 0,0-1 1,0 0-1,0 0 0,0 1 0,0-1 1,0 0-1,0 0 0,0 1 0,0-1 0,0 0 1,0 1-1,0-1 0,0 0 0,-1 0 1,1 0-1,0 1 0,0-1 0,0 0 0,0 0 1,-1 0-1,1 1 0,0-1 0,0 0 1,0 0-1,-1 0 0,1 1 0,10-2 116,0-1 0,0 0 0,16-5 0,263-92 860,207-84 0,-454 167-883,988-374 63,-22-17-2306,-921 368 1843,-69 29 197,-18 10 102,0 0-1,-1 0 1,1 0-1,0 0 1,0 0-1,0 0 1,0 0-1,0 0 1,0 0-1,0 0 1,0 0-1,0 0 1,0 0-1,0 0 1,0 0-1,0 0 1,0 0-1,0-1 1,-1 1-1,1 0 1,0 0-1,0 0 1,0 0-1,0 0 1,0 0-1,0 0 1,0 0-1,0 0 1,0 0-1,0 0 1,0 0-1,0-1 1,0 1-1,0 0 1,0 0-1,0 0 1,0 0-1,0 0 1,0 0-1,0 0 1,0 0-1,0 0 1,0 0-1,1 0 1,-1 0-1,0-1 1,0 1-1,0 0 1,-197 57-77,-280 97 78,-777 273-838,754-248 601,219-73 219,607-216 18,260-92 0,868-316-923,-868 312 345,-231 88 474,-290 101 125,-65 17-20,0 0 0,0 0 0,0 1 0,0-1 0,0 0 0,0 0-1,0 0 1,0 0 0,0 0 0,0 0 0,0 0 0,0 0 0,0 0 0,0 1 0,0-1 0,0 0 0,0 0 0,0 0 0,0 0 0,0 0 0,0 0 0,0 0-1,1 0 1,-1 0 0,0 0 0,0 0 0,0 0 0,0 1 0,0-1 0,0 0 0,0 0 0,0 0 0,0 0 0,0 0 0,0 0 0,0 0 0,1 0-1,-1 0 1,0 0 0,0 0 0,0 0 0,0 0 0,0 0 0,0 0 0,0 0 0,0 0 0,0 0 0,0 0 0,1 0 0,-1 0 0,0 0 0,-18 9 93,-260 100 725,-309 104 164,-131 50 0,158-36-83,487-196-575,-107 64 0,163-80-129,16-15-190,1 0-1,0 0 1,0 1-1,0-1 1,-1 0-1,1 0 1,0 0-1,0 1 1,0-1-1,0 0 1,0 0-1,-1 0 1,1 1-1,0-1 1,0 0-1,0 0 1,0 1-1,0-1 1,0 0-1,0 0 1,0 1-1,0-1 1,0 0-1,0 0 1,0 1-1,0-1 1,0 0-1,0 0 1,0 1-1,0-1 1,0 0-1,1 0 1,-1 1-1,0-1 1,0 0-1,0 0 1,1 1-1,2 0 30,1-1 0,-1 1 0,1-1 0,0 1 1,-1-1-1,1 0 0,0-1 0,0 1 0,-1-1 0,7-1 0,246-60 348,150-57-348,56-16 423,-2 26 969,-410 100-1218,69-4-1,-113 13-200,-1 0 0,0 0 0,0 0 0,0 1 0,0-1-1,6 3 1,-10-3-7,-1 0-1,1 1 0,-1-1 0,0 0 0,1 0 0,-1 0 0,1 1 1,-1-1-1,0 0 0,1 0 0,-1 1 0,0-1 0,1 0 1,-1 0-1,0 1 0,0-1 0,1 0 0,-1 1 0,0-1 1,0 1-1,1-1 0,-1 0 0,0 1 0,0-1 0,0 1 1,0-1-1,0 0 0,0 1 0,0-1 0,0 1 0,0-1 1,0 1-1,0-1 0,0 0 0,0 1 0,0-1 0,0 1 1,0-1-1,0 0 0,0 1 0,-1-1 0,1 1 0,0-1 0,0 0 1,-1 1-1,1-1 0,0 0 0,-1 1 0,-3 4 0,0-1 0,-1 0 0,1 0 0,-1 0 0,0-1 0,-7 4 0,-72 38 0,-209 84 0,-330 105 0,504-190 0,-66 26 0,179-66 0,19-6 0,65-23 0,273-105 0,195-87-164,697-280-1575,-774 304 1172,-352 136 479,-97 41 77,-20 16 11,0-1 0,0 1 0,0 0 0,0 0 0,0-1 0,0 1 0,0 0-1,0 0 1,0-1 0,0 1 0,0 0 0,0 0 0,0-1 0,0 1 0,0 0 0,0 0 0,0 0 0,0-1 0,0 1 0,-1 0 0,1 0 0,0 0 0,0-1 0,0 1 0,0 0 0,-1 0 0,1 0 0,0 0 0,0-1 0,0 1 0,-1 0 0,1 0 0,0 0 0,0 0 0,-1 0 0,1 0 0,0 0 0,0 0 0,0 0 0,-1 0 0,1 0-1,0 0 1,0 0 0,-1 0 0,1 0 0,0 0 0,0 0 0,-1 0 0,1 0 0,0 0 0,0 0 0,-1 0 0,1 1 0,-23 0 0,0 2 0,-37 10 0,-156 41 0,-492 146-164,-1152 348-1638,1068-307 819,221-64 109,258-88 490,308-87 378,1-1 1,-1 0 0,1 0-1,-1-1 1,0 1-1,0-1 1,1 0 0,-7-1-1,11 1 6,-1 0 0,1 0 0,0 0 0,0-1 0,0 1 0,0 0-1,0 0 1,0-1 0,0 1 0,0 0 0,0 0 0,0 0-1,0-1 1,0 1 0,0 0 0,0 0 0,0-1 0,1 1 0,-1 0-1,0 0 1,0 0 0,0-1 0,0 1 0,0 0 0,0 0 0,0 0-1,1 0 1,-1-1 0,0 1 0,0 0 0,0 0 0,1 0 0,-1 0-1,0 0 1,0 0 0,0-1 0,1 1 0,-1 0 0,0 0 0,0 0-1,23-13 1,237-98 0,695-257 163,-589 227 655,-340 130-575,-25 9-127,-6 3-6,-76 24 236,-237 81-183,58-19 0,210-74 406,50-13-562,15-7 237,183-75 739,534-184 976,-437 184-1167,-280 79-757,-1 0-1,1 2 0,21-1 1,-17 7-18,-19-5-17,0 1 0,1-1 0,-1 0 0,0 0 0,0 1 0,1-1 0,-1 0 0,0 0 1,0 1-1,1-1 0,-1 0 0,0 1 0,0-1 0,0 0 0,0 1 0,0-1 0,1 0 0,-1 1 0,0-1 0,0 1 0,0-1 1,0 0-1,0 1 0,0-1 0,0 0 0,0 1 0,0-1 0,-1 0 0,1 1 0,0 0 0,-3 3 0,1 0 0,-1-1 0,0 1 0,-1-1 0,1 0 0,0 0 0,-1 0 0,0 0 0,0 0 0,-5 2 0,-96 52 0,-276 93 0,-116 6-380,-559 101-1,699-202 381,308-49 0,-1-3 0,-84-6 0,124 2 0,1 0 0,0-1 0,0 0 0,0 0 0,0-1 0,-11-5 0,19 7 0,0 1 0,0-1 0,0 1 0,0-1 0,0 0 0,0 1 0,0-1 0,0 0 0,0 0 0,0 1 0,0-1 0,0 0 0,1 0 0,-1 0 0,0 0 0,1 0 0,-1 0 0,1 0 0,-1 0 0,1-1 0,-1 1 0,1 0 0,0 0 0,0 0 0,-1 0 0,1-1 0,0 1 0,0 0 0,0 0 0,0 0 0,1-2 0,1-1 0,-1 0 0,2 1 0,-1 0 0,0-1 0,1 1 0,-1 0 0,1 0 0,0 1 0,0-1 0,0 0 0,0 1 0,7-4 0,11-7 0,2 1 0,33-14 0,110-32 0,178-39 0,566-108-164,1282-222-1638,-1333 271 819,-420 76 0,-416 76 737,-39 8 1,-127 27-247,-549 117-440,-339 71 150,-65 10-150,145-32 71,280-68 697,468-99 477,180-27-158,0-1 0,-40-3 0,62 1-137,-1 0 0,1 0-1,0 0 1,-1 0-1,1-1 1,-1 1-1,1-1 1,0 1-1,-1-1 1,1 1 0,0-1-1,0 0 1,-2-1-1,3 2-9,0 0 0,0-1-1,0 1 1,-1 0 0,1-1-1,0 1 1,0-1 0,0 1-1,0-1 1,0 1 0,0 0-1,0-1 1,0 1 0,0-1-1,0 1 1,0 0 0,0-1-1,0 1 1,0-1 0,0 1-1,0 0 1,0-1 0,1 1-1,-1-1 1,0 1 0,0 0 0,0-1-1,1 1 1,-1 0 0,0-1-1,1 0 1,6-5 74,0 0 0,0 0 0,1 1 0,0 0 0,16-8-1,270-117 902,491-166 908,-500 192-1285,-247 89-335,60-15 1,-98 30-269,1-1 0,-1 1 0,1 0 0,-1 0 0,1 0-1,-1 0 1,1 0 0,-1 0 0,1-1 0,-1 1 0,1 0 0,-1 0 0,1 0-1,-1 1 1,1-1 0,-1 0 0,1 0 0,-1 0 0,1 0 0,-1 0 0,0 1-1,1-1 1,-1 0 0,1 0 0,-1 1 0,1-1 0,-1 0 0,0 1 0,1-1-1,-1 0 1,0 1 0,1-1 0,-1 0 0,1 1 0,-2 1-2,1-1 0,0 1 0,-1-1 0,1 1 0,-1-1 1,1 0-1,-1 1 0,0-1 0,1 0 0,-1 0 0,0 1 0,-2 1 0,-138 149 163,136-146-97,1-1 0,0 1 0,0 0 0,0 1 1,1-1-1,0 1 0,0-1 0,1 1 0,-1 0 0,0 7 0,3-11-35,0-1 0,0 0 1,0 0-1,0 1 0,0-1 0,0 0 0,1 0 0,-1 0 0,1 1 1,0-1-1,0 0 0,-1 0 0,1 0 0,1 0 0,0 2 0,0-2 14,1 1 0,-1 0 0,1-1 0,0 0 0,0 1-1,0-1 1,0 0 0,0 0 0,0-1 0,1 1-1,6 1 1,7 1 67,0 0 0,0-2 0,1 0-1,-1-1 1,1-1 0,-1-1 0,30-4 0,53-11 135,100-29 0,933-326-165,-895 273-83,-223 92 0,0-1 0,-1 0 0,1-1 0,-2-1 0,19-14 0,-32 23 0,0 0 0,0-1 0,1 1 0,-1 0 0,0 0 0,0-1 0,0 1 0,0 0 0,0 0 0,1-1 0,-1 1 0,0 0 0,0 0 0,0-1 0,0 1 0,0 0 0,0 0 0,0-1 0,0 1 0,0 0 0,0-1 0,0 1 0,0 0 0,0 0 0,0-1 0,0 1 0,0 0 0,-1 0 0,1-1 0,0 1 0,0 0 0,0 0 0,0-1 0,0 1 0,-1 0 0,1 0 0,0 0 0,0-1 0,0 1 0,-1 0 0,1 0 0,0 0 0,0 0 0,-1 0 0,1-1 0,0 1 0,0 0 0,-1 0 0,1 0 0,0 0 0,0 0 0,-1 0 0,1 0 0,0 0 0,-1 0 0,1 0 0,0 0 0,0 0 0,-1 0 0,1 0 0,0 0 0,-1 0 0,-44 5 0,-151 48 0,-125 50 0,-191 77-236,-167 54-132,645-223 368,0 0 0,0-2 0,-43 5 0,77-14 0,0 0 0,0 0 0,0 0 0,0 0 0,-1 0 0,1 0 0,0 0 0,0 0 0,0 0 0,0 0 0,-1 0 0,1 0 0,0 0 0,0 0 0,0 0 0,0 0 0,-1 0 0,1 0 0,0 0 0,0 0 0,0 0 0,0-1 0,0 1 0,-1 0 0,1 0 0,0 0 0,0 0 0,0 0 0,0 0 0,0-1 0,0 1 0,0 0 0,0 0 0,0 0 0,-1 0 0,1 0 0,0-1 0,0 1 0,0 0 0,0 0 0,0 0 0,0 0 0,0-1 0,0 1 0,0 0 0,0 0 0,0 0 0,0 0 0,0-1 0,0 1 0,1 0 0,11-12 0,67-33 0,278-120 0,538-210-901,-201 86-99,-625 261 721,88-51-1,-157 79 279,0 0-1,1 0 1,-1 0 0,0 0-1,0 0 1,1 0 0,-1 0-1,0 0 1,0 0 0,0-1-1,1 1 1,-1 0 0,0 0-1,0 0 1,0 0 0,0-1 0,1 1-1,-1 0 1,0 0 0,0 0-1,0-1 1,0 1 0,0 0-1,0 0 1,1-1 0,-1 1-1,0 0 1,0 0 0,0-1-1,0 1 1,0 0 0,0 0-1,0-1 1,0 1 0,0 0-1,0 0 1,0 0 0,0-1-1,0 1 1,-1 0 0,1 0-1,0-1 1,-18 0-28,-81 21 16,-325 93 13,-209 63-150,-58 15-450,105-27 450,258-63 150,324-100 2,0 0 1,-1 0-1,1 1 0,0 0 0,1 0 1,-1 0-1,0 0 0,-5 4 0,12-5 12,1-1-1,-1 1 0,0-1 0,0 0 0,0 0 0,1-1 0,-1 1 0,0 0 0,0-1 0,5-1 0,284-65 806,224-60 77,1320-275-2315,-1444 345 492,-266 54 570,-114 4 310,0 0 0,-1 0 0,1 1 0,18 6 0,-29-8 43,0 0 1,1 1 0,-1-1-1,0 0 1,0 1-1,1 0 1,-1-1-1,0 1 1,0 0-1,0-1 1,1 1-1,-1 0 1,0 0-1,0 0 1,0 0-1,-1 0 1,1 0-1,0 0 1,0 0-1,0 1 1,-1-1 0,1 0-1,-1 0 1,1 1-1,-1-1 1,1 3-1,-2-2 3,1 1 1,-1-1-1,0 1 0,0-1 0,-1 0 1,1 1-1,0-1 0,-1 0 0,1 0 1,-1 0-1,0 0 0,0 0 0,0 0 1,0 0-1,0-1 0,0 1 1,-3 1-1,-38 24 1,-2-3 0,-1-1 0,-54 19 0,-450 152 0,-19-29 0,515-150 82,-94 14 0,146-28-66,1-1 1,-1 0-1,0 0 1,1 0-1,-1 1 1,1-1 0,-1-1-1,1 1 1,-1 0-1,0 0 1,1-1 0,-1 1-1,1 0 1,-1-1-1,1 0 1,-1 1-1,1-1 1,0 0 0,-1 0-1,-1-1 1,3 0 2,0 1 1,0 0 0,0-1-1,0 1 1,0 0-1,0-1 1,1 1 0,-1 0-1,0-1 1,1 1 0,-1 0-1,1 0 1,-1-1 0,1 1-1,0 0 1,0 0-1,-1 0 1,1 0 0,0 0-1,0 0 1,0 0 0,0 0-1,1-1 1,33-29 307,2 1 1,39-25 0,381-251 1638,-411 273-1530,54-48-1,-96 78-404,-1 0 0,0 0 0,0-1 0,0 1 0,-1-1 1,1 0-1,2-4 0,-5 7-29,0 1 1,0 0-1,0-1 1,1 1-1,-1-1 1,0 1-1,0 0 1,0-1 0,0 1-1,0-1 1,0 1-1,0 0 1,0-1-1,0 1 1,0 0-1,0-1 1,0 1 0,0-1-1,-1 1 1,1 0-1,0-1 1,0 1-1,0 0 1,0-1-1,-1 1 1,1 0 0,0-1-1,0 1 1,-1 0-1,1 0 1,0-1-1,-1 1 1,1 0-1,0 0 1,-1-1 0,1 1-1,0 0 1,-1 0-1,1 0 1,0 0-1,-1-1 1,1 1-1,0 0 1,-1 0 0,1 0-1,-1 0 1,1 0-1,-1 0 1,-11 2 4,-1-1 1,1 2-1,0 0 1,0 0-1,0 1 1,-21 11-1,-43 20-7,-103 64 0,132-69 0,1 2 0,1 1 0,-46 48 0,85-76 0,1 1 0,0 0 0,0 0 0,1 0 0,-1 0 0,-6 14 0,11-18 0,-1-1 0,1 1 0,-1 0 0,1-1 0,-1 1 0,1-1 0,0 1 0,0 0 0,0-1 0,0 1 0,0 0 0,0-1 0,0 1 0,0 0 0,1-1 0,-1 1 0,1-1 0,-1 1 0,1-1 0,-1 1 0,1-1 0,0 1 0,1 1 0,1 0 0,0-1 0,0 1 0,0-1 0,0 0 0,0 0 0,0 0 0,1-1 0,-1 1 0,0-1 0,1 0 0,0 1 0,4-1 0,11 3 0,-1-1 0,35 1 0,42-7 0,175-26 0,535-133-737,8-49-492,-442 101 246,-149 37 0,-213 71 863,-1-1 0,1 1 1,0 0-1,10 0 0,-18 2 109,-1 0 0,1 0 0,-1 0 1,0 0-1,1 0 0,-1 0 0,1 0 0,-1 0 0,0 0 1,1 0-1,-1 0 0,1 0 0,-1 0 0,1 0 1,-1 0-1,0 0 0,1 0 0,-1 0 0,0 1 1,1-1-1,-1 0 0,1 0 0,-1 1 0,0-1 1,1 0-1,-1 0 0,0 1 0,0-1 0,1 0 1,-1 1-1,0-1 0,0 0 0,1 1 0,-1-1 1,0 1-1,0-1 0,0 0 0,0 1 0,0-1 1,0 1-1,1-1 0,-1 0 0,0 1 0,0 0 1,-4 6-75,0-1 0,0 1 0,0-1 0,-1 0 0,0-1 0,0 1 0,-7 5 1,3-2 9,-340 339-300,266-274 384,-3-4 0,-149 94 0,-79-5 155,240-128 245,-121 33 1,178-60-265,0-1 1,-24 2-1,38-5-109,0 0 0,0 0-1,0 0 1,-1 0 0,1 0 0,0-1 0,0 1 0,0-1-1,0 0 1,0 0 0,0 0 0,-4-2 0,6 2-21,1 0 1,-1 1-1,0-1 0,1 0 1,-1 0-1,1 1 0,-1-1 1,1 0-1,-1 0 0,1 0 1,-1 0-1,1 0 0,0 0 1,0 0-1,-1 0 0,1 0 1,0 0-1,0 0 0,0 0 1,0 0-1,0 0 0,0 0 1,0 0-1,1 0 0,-1 0 1,0 0-1,0 0 1,1 0-1,-1 1 0,1-1 1,-1 0-1,1-1 0,4-6 65,-1 1 0,1 0-1,1 0 1,-1 0 0,1 1-1,9-8 1,43-35 412,76-48-1,369-228 1348,-316 222-1528,-179 99-303,2 0-1,-1 1 1,0 0-1,14-2 0,-21 4-6,-1 1-1,0 0 0,0 0 1,0 0-1,0-1 0,0 1 1,0 0-1,1 1 0,-1-1 1,0 0-1,0 0 1,0 0-1,0 1 0,0-1 1,0 0-1,0 1 0,0-1 1,0 1-1,0-1 0,0 1 1,0 0-1,0-1 0,0 1 1,0 0-1,1 1 0,-2-1 0,0 1 0,1 0 0,-1-1 0,0 1-1,0 0 1,0-1 0,0 1 0,0 0-1,0-1 1,-1 1 0,1 0 0,-1-1-1,1 1 1,-1-1 0,1 1 0,-1 0 0,0-1-1,0 0 1,-1 2 0,-5 9-1,0-1 0,-1-1-1,-13 15 1,-30 26 1,-109 83 0,-232 136 0,-17-17 0,300-186 0,43-26 0,54-30 0,12-11 0,1 0 0,-1 0 0,0-1 0,0 1 0,0 0 0,0 0 0,0 0 0,0 0 0,0 0 0,0 0 0,0 0 0,0 0 0,1 0 0,-1 0 0,0 0 0,0 0 0,0 0 0,0 0 0,0 0 0,0 0 0,0 0 0,0 0 0,0 0 0,1 0 0,-1 0 0,0 0 0,0 0 0,0 0 0,0 0 0,0 0 0,0 0 0,0 0 0,0 1 0,0-1 0,0 0 0,0 0 0,1 0 0,-1 0 0,0 0 0,0 0 0,0 0 0,0 0 0,0 0 0,0 0 0,0 0 0,0 1 0,0-1 0,0 0 0,0 0 0,0 0 0,0 0 0,0 0 0,0 0 0,0 0 0,0 0 0,0 0 0,0 1 0,0-1 0,0 0 0,0 0 0,0 0 0,0 0 0,0 0 0,0 0 0,0 0 0,0 0 0,0 0 0,0 0 0,-1 1 0,52-17 0,59-25 0,232-95 0,-143 55 0,375-145 0,-506 203 0,1 3 0,75-12 0,-128 29 0,1 1 0,0 1 0,0 0 0,0 1 0,0 1 0,-1 0 0,32 7 0,-43-6 0,0 0 0,1 0 0,-1 0 0,0 1 0,0-1 0,0 1 0,-1 0 0,1 1 0,-1-1 0,1 1 0,-1 0 0,0 0 0,-1 0 0,1 1 0,-1-1 0,0 1 0,0 0 0,0 0 0,-1 0 0,1 0 0,-1 1 0,-1-1 0,1 0 0,1 11 0,-1 1 0,-1-1 0,-1 0 0,-1 0 0,0 1 0,-1-1 0,-1 0 0,0 0 0,-1-1 0,-9 24 0,-9 16 0,-3-2 0,-2-1 0,-2-1 0,-2-1 0,-64 77 0,-209 206 0,238-265 0,230-215 0,150-174 0,-239 236 0,-4-3 0,62-103 0,-115 162 0,-2-1 0,-1-1 0,16-43 0,-29 70 0,-1 0 0,1 0 0,-1 0 0,0 0 0,0-1 0,-1 1 0,1 0 0,-1 0 0,0-1 0,0 1 0,0 0 0,0-1 0,-1 1 0,0 0 0,0 0 0,0 0 0,-3-8 0,3 10 0,0 1 0,0 0 0,-1 0 0,1 0 0,0 0 0,0 0 0,-1 0 0,1 0 0,0 0 0,-1 1 0,1-1 0,-1 0 0,1 1 0,-1-1 0,1 1 0,-1 0 0,-2-1 0,0 1 0,-1 0 0,0 0 0,0 0 0,0 1 0,0 0 0,1 0 0,-7 2 0,-7 3 0,1 1 0,0 1 0,-27 17 0,-53 40 0,69-45 0,17-12 0,-1 0 0,1-1 0,-1-1 0,-24 10 0,34-15 0,1-1 0,-1 1 0,1-1 0,-1 1 0,1-1 0,-1 0 0,0 0 0,1 0 0,-1 0 0,1 0 0,-1 0 0,0 0 0,1-1 0,-1 1 0,1 0 0,-1-1 0,1 1 0,-1-1 0,1 0 0,-1 0 0,1 1 0,0-1 0,-1 0 0,1 0 0,0 0 0,0 0 0,0-1 0,0 1 0,-1 0 0,2 0 0,-1-1 0,0 1 0,0 0 0,0-1 0,1 1 0,-2-4 0,0-3 0,0-1 0,0 1 0,1-1 0,0 0 0,1-13 0,-1-77 0,-6-142 0,-7 101 0,8 154 0,0 21 0,-6 332 0,12-347 0,2-1 0,6 33 0,2-33 0,-10-19 0,1 0 0,-1 1 0,0-1 0,1 0 0,-1 0 0,1 0 0,-1 0 0,0 0 0,1 0 0,-1 0 0,1 0 0,-1 0 0,1 0 0,-1 0 0,0 0 0,1 0 0,-1 0 0,1 0 0,-1 0 0,0 0 0,1-1 0,-1 1 0,1 0 0,-1 0 0,0 0 0,1-1 0,-1 1 0,0 0 0,1 0 0,-1-1 0,0 1 0,0 0 0,1-1 0,-1 0 0,7-8 0,-2-1 0,1-1 0,-2 1 0,1-1 0,5-21 0,24-100 0,-5-1 0,18-208 0,-26 11 0,-21 283 0,-2 0 0,-2 0 0,-2 1 0,-23-86 0,28 128 0,0 0 0,0 0 0,0 1 0,-1-1 0,1 0 0,-1 1 0,0 0 0,0-1 0,0 1 0,-1 0 0,-3-4 0,6 7 0,-1-1 0,1 1 0,-1 0 0,0-1 0,1 1 0,-1 0 0,0 0 0,1 0 0,-1 0 0,0 0 0,1 0 0,-1 0 0,1 0 0,-1 0 0,0 0 0,1 0 0,-1 0 0,0 0 0,1 0 0,-1 1 0,1-1 0,-1 0 0,0 1 0,1-1 0,-1 0 0,0 1 0,-2 2 0,0-1 0,0 1 0,1 0 0,-1 0 0,1 0 0,0 1 0,-3 4 0,-9 18 0,1 1 0,2 0 0,-11 37 0,-23 106 0,-66 408 0,88-446 0,21-112 0,-2 0 0,-1-1 0,-6 20 0,7-36 0,0-10 0,0-35 0,9-149 0,21-192 0,104-539 0,-72 693 0,-48 198 0,1 0 0,26-50 0,-34 75 0,0 1 0,1-1 0,-1 1 0,1 0 0,0 0 0,1 1 0,-1-1 0,1 1 0,7-6 0,-10 9 0,-1 1 0,0-1 0,1 0 0,-1 1 0,1-1 0,-1 1 0,0 0 0,1-1 0,-1 1 0,1 0 0,-1 0 0,1 0 0,-1 0 0,1 0 0,-1 0 0,1 1 0,1-1 0,-1 1 0,1 1 0,-1-1 0,0 0 0,0 0 0,0 1 0,1 0 0,-2-1 0,1 1 0,0 0 0,0 0 0,0 0 0,-1 0 0,2 2 0,7 13 0,-2 1 0,0 0 0,0 0 0,7 32 0,40 167 0,225 697 0,-265-873 0,2-1 0,2 0 0,32 49 0,-49-85 0,1-1 0,0 1 0,0-1 0,0 1 0,0-1 0,1 0 0,-1 0 0,1-1 0,0 1 0,0-1 0,7 4 0,-9-6 0,0 1 0,-1-1 0,1 0 0,0 1 0,0-1 0,0 0 0,0 0 0,0 0 0,0-1 0,-1 1 0,1 0 0,0-1 0,0 1 0,0-1 0,-1 0 0,1 1 0,0-1 0,-1 0 0,1 0 0,0 0 0,-1 0 0,1 0 0,1-3 0,2-2 0,1 0 0,-2 0 0,1-1 0,-1 1 0,0-1 0,0 0 0,4-12 0,4-13 0,13-52 0,38-279 0,-9-105 0,53-925 0,-91 1163 0,-10 181 0,-6 50 0,0-1 0,0 0 0,0 0 0,1 0 0,-1 0 0,0 0 0,0 0 0,0 1 0,0-1 0,0 0 0,1 0 0,-1 0 0,0 0 0,0 0 0,0 0 0,0 0 0,1 0 0,-1 0 0,0 0 0,0 0 0,0 0 0,1 0 0,-1 0 0,0 0 0,0 0 0,0 0 0,0 0 0,1 0 0,-1 0 0,0 0 0,0 0 0,0 0 0,0 0 0,1-1 0,-1 1 0,0 0 0,0 0 0,0 0 0,0 0 0,0 0 0,0 0 0,1 0 0,-1-1 0,0 1 0,0 0 0,0 0 0,0-1 0,9 47 0,3 49 0,19 220 0,21 373 0,0-10 0,-13-374 0,-37-294 0,0-1 0,1 1 0,0-1 0,1 0 0,7 15 0,-10-23 0,-1 0 0,0 0 0,1-1 0,-1 1 0,1 0 0,-1 0 0,1-1 0,0 1 0,-1 0 0,1-1 0,-1 1 0,1-1 0,0 1 0,0-1 0,-1 1 0,1-1 0,0 1 0,0-1 0,0 0 0,-1 0 0,1 1 0,0-1 0,0 0 0,0 0 0,0 0 0,0 0 0,-1 0 0,1 0 0,0 0 0,0 0 0,0 0 0,0 0 0,0 0 0,0-1 0,-1 1 0,1 0 0,0-1 0,0 1 0,1-1 0,2-3 0,0 0 0,0-1 0,-1 1 0,1-1 0,-1 1 0,0-1 0,0 0 0,-1 0 0,3-6 0,9-24 0,11-36 0,54-272 0,36-412 0,-26-14 0,-74 631 0,-3 52 0,-15 170 0,2-52 0,-11 246 0,18 812 0,0-910 0,-8-159 0,-5-47 0,-20-151 0,-35-370 0,-6-43 0,67 574 0,-2 1 0,1 0 0,-7-18 0,8 41 0,0 1 0,1-1 0,0 0 0,1 0 0,-1 1 0,4 10 0,98 576 0,-60-433 0,-58-219 0,-34-82 0,-39-62 0,80 182 0,-54-109 0,55 113 0,-1 1 0,-1 0 0,-1 0 0,0 0 0,-22-20 0,28 30 0,1 1 0,-1-1 0,0 1 0,0 0 0,0 0 0,0 0 0,-1 1 0,1 0 0,-1 0 0,1 1 0,-1-1 0,0 1 0,0 0 0,0 1 0,1-1 0,-1 1 0,0 0 0,0 1 0,0-1 0,0 1 0,-5 2 0,0 0 0,1 1 0,0 0 0,0 1 0,1 0 0,-1 1 0,1 0 0,0 0 0,1 1 0,-16 15 0,8-4 0,-24 24 0,39-41 0,-1 1 0,1-1 0,-1 0 0,1 0 0,-1 0 0,0 0 0,1 0 0,-1 0 0,0-1 0,0 1 0,0-1 0,1 1 0,-1-1 0,0 0 0,0 1 0,0-1 0,0 0 0,0 0 0,0 0 0,0-1 0,1 1 0,-1 0 0,0-1 0,-2 0 0,-2-3 0,0-1 0,1 0 0,-1 0 0,1-1 0,0 1 0,0-1 0,1 0 0,0-1 0,0 1 0,-4-9 0,-27-51 0,-37-98 0,-17-83 0,53 143 0,-27-58 0,61 157 0,-1-1 0,0 1 0,0-1 0,0 1 0,0 0 0,-1 0 0,0 0 0,0 1 0,-1-1 0,1 1 0,-1 0 0,-5-4 0,9 8 0,-1-1 0,1 1 0,-1-1 0,1 1 0,0-1 0,-1 1 0,1 0 0,-1 0 0,1 0 0,-1 0 0,1 0 0,0 0 0,-1 0 0,1 1 0,-1-1 0,1 0 0,0 1 0,-1-1 0,-2 2 0,1 0 0,0 1 0,-1-1 0,1 1 0,0 0 0,0 0 0,0 0 0,1 0 0,-1 0 0,-3 7 0,-5 11 0,0 1 0,1 0 0,1 1 0,-10 42 0,-17 108 0,0 87 0,22-153 0,14-101 0,0 0 0,-1 0 0,0-1 0,0 1 0,0 0 0,-1-1 0,0 1 0,0-1 0,-6 11 0,8-16 0,0 0 0,-1 0 0,1 0 0,-1 0 0,1 0 0,-1 0 0,1 0 0,-1 0 0,1 0 0,-1 0 0,1 0 0,-1 0 0,1 0 0,0 0 0,-1-1 0,1 1 0,-1 0 0,1 0 0,-1 0 0,1-1 0,0 1 0,-1 0 0,1-1 0,0 1 0,-1 0 0,1-1 0,0 1 0,-1 0 0,1-1 0,0 1 0,0-1 0,-1 1 0,1 0 0,0-1 0,0 0 0,-20-41 0,-72-255 0,26 72 0,17 97 0,48 124 0,-1 0 0,0 0 0,-1 1 0,1-1 0,-1 1 0,0-1 0,-3-3 0,5 6 0,1 1 0,0 0 0,-1-1 0,1 1 0,-1 0 0,1-1 0,0 1 0,-1 0 0,1 0 0,-1 0 0,1-1 0,-1 1 0,1 0 0,-1 0 0,1 0 0,-1 0 0,1 0 0,-1 0 0,1 0 0,-1 0 0,1 0 0,-1 0 0,1 0 0,-1 0 0,1 0 0,-1 1 0,1-1 0,-1 0 0,1 0 0,0 0 0,-1 1 0,1-1 0,-1 0 0,1 1 0,-1-1 0,-2 5 0,0 0 0,1 1 0,-1-1 0,1 0 0,1 1 0,-1-1 0,1 1 0,0-1 0,-1 9 0,-8 65-368,-1 90-1,12 83-860,6-113 246,-6-130 850,0 1 0,0-1 0,1 0-1,0 0 1,4 10 0,-6-18 121,0-1 0,0 1 1,0-1-1,1 0 0,-1 1 0,0-1 1,0 0-1,1 1 0,-1-1 0,0 0 1,0 1-1,1-1 0,-1 0 0,0 0 1,1 1-1,-1-1 0,0 0 0,1 0 1,-1 0-1,0 1 0,1-1 0,-1 0 1,0 0-1,1 0 0,-1 0 0,1 0 1,-1 0-1,0 0 0,1 0 0,-1 0 1,1 0-1,-1 0 0,0 0 0,1 0 1,-1 0-1,1 0 0,-1 0 0,0-1 1,1 1-1,-1 0 0,0 0 0,1-1 1,2-2-63,0 1 1,0-2-1,-1 1 1,0 0-1,1 0 1,-1-1-1,0 1 1,2-7-1,15-37-409,14-52-1,12-60 184,-7-2-1,28-258 0,-64 398 334,0-1 0,-2 0 0,0 0-1,-6-33 1,6 54-15,0 0-1,-1-1 0,1 1 1,0 0-1,-1-1 1,1 1-1,-1 0 0,0 0 1,1 0-1,-1-1 1,0 1-1,0 0 0,0 0 1,1 0-1,-1 0 1,0 0-1,-1 0 0,1 1 1,-2-3-1,2 3 4,0 0-1,0 0 1,-1 0-1,1 0 1,0 0-1,0 0 1,0 1-1,0-1 1,0 0-1,0 1 1,-1-1-1,1 0 0,0 1 1,0-1-1,0 1 1,0 0-1,0-1 1,0 1-1,1 0 1,-1-1-1,0 1 1,-1 2-1,-9 11 144,0 0 0,1 1 0,1 0 0,0 0-1,-11 33 1,-16 40 347,4 3-1,-22 102 0,39-126-155,3 0-1,4 1 1,-1 127-1,10-168-224,1 0-1,1 0 1,1-1-1,1 1 1,2-1-1,10 27 1,-12-42-82,-1-1 0,1 0 0,1 0-1,0 0 1,1 0 0,-1-1 0,2 0 0,-1-1 0,1 0 0,1 0 0,-1 0 0,1-1 0,1-1 0,-1 1 0,1-2 0,16 8 0,-9-7-35,0-1 0,0-1 1,1-1-1,-1 0 1,1-1-1,0-1 1,-1-1-1,1 0 0,0-1 1,34-8-1,5-4-13,0-2 0,-1-4 0,-1-1 0,-1-3 0,69-40 0,-25 5 0,163-127 0,-225 156 0,47-48 0,-82 77 0,0-1 0,-1 1 0,1-1 0,0 1 0,-1-1 0,1 1 0,-1-1 0,1 1 0,-1-1 0,1 0 0,-1 1 0,1-1 0,-1 0 0,0 1 0,1-1 0,-1 0 0,0 0 0,0 1 0,1-1 0,-1 0 0,0 0 0,0 0 0,0 1 0,0-1 0,0 0 0,0 0 0,0-1 0,-3 2 0,1 0 0,0 0 0,0 1 0,-1-1 0,1 0 0,0 1 0,0-1 0,0 1 0,0 0 0,0 0 0,0 0 0,-3 1 0,-187 105 0,-142 108 0,-394 341 0,645-484 0,-78 87 0,151-149 0,2 0 0,-1 1 0,1 0 0,1 1 0,0 0 0,-6 14 0,12-24 0,0-1 0,1 1 0,-1-1 0,1 1 0,-1 0 0,1-1 0,-1 1 0,1 0 0,0-1 0,0 1 0,0 0 0,0-1 0,0 1 0,0 0 0,1-1 0,-1 1 0,0-1 0,1 1 0,-1 0 0,1-1 0,0 1 0,-1-1 0,1 1 0,0-1 0,0 0 0,0 1 0,0-1 0,0 0 0,0 1 0,3 1 0,1-1 0,0 0 0,0 0 0,0-1 0,0 1 0,1-1 0,-1 0 0,0-1 0,1 1 0,-1-1 0,0 0 0,1 0 0,5-2 0,21-2 0,1-1 0,31-11 0,89-32 0,181-85 0,626-348-770,-24-75-292,-541 296 777,-344 226 270,66-57 0,-117 91 15,0 0 0,0 0 0,0 0 0,0 0 0,0 0 0,-1 0 0,1 0 0,0 0 0,0 0 0,0 0 0,0 0 0,0 0 0,0 0 0,0 0 0,0 0 0,-1 0 0,1-1 0,0 1 0,0 0 0,0 0 0,0 0 0,0 0 0,0 0 0,0 0 0,0 0 0,0 0 0,0 0 0,0 0 0,0-1 0,0 1 0,0 0 0,-1 0 0,1 0 0,0 0 0,0 0 0,0 0 0,0 0 0,0-1 0,0 1 0,0 0 0,0 0 0,0 0 0,0 0 0,1 0 0,-1 0 0,0 0 0,0-1 0,0 1 0,0 0 0,0 0 0,0 0 0,0 0 0,0 0 0,0 0 0,0 0 0,0 0 0,0 0 0,0 0 0,0-1 0,1 1 0,-1 0 0,0 0 0,0 0 0,0 0 0,0 0 0,0 0 0,0 0 0,-18 6 0,-72 38 0,-276 160 0,-1095 752 0,1415-923 0,-131 92 0,156-113 0,21-12 0,0 0 0,0 0 0,-1 0 0,1 0 0,0 0 0,0 0 0,0 1 0,-1-1 0,1 0 0,0 0 0,0 0 0,0 0 0,-1 0 0,1 0 0,0 0 0,0 0 0,-1 0 0,1 0 0,0 0 0,0 0 0,0 0 0,-1 0 0,1 0 0,0 0 0,0 0 0,-1 0 0,1 0 0,0-1 0,0 1 0,0 0 0,0 0 0,-1 0 0,1 0 0,0 0 0,0 0 0,0-1 0,0 1 0,-1 0 0,2-4 0,1 0 0,-1 1 0,1-1 0,0 1 0,0-1 0,0 1 0,0 0 0,1 0 0,2-3 0,162-191 0,413-509 983,-574 698-692,-12 18-22,-19 28 20,-98 172-4,-184 450-255,280-589-30,-31 141 0,54-194 0,2 0 0,-1 32 0,3-46 0,0 0 0,1 0 0,-1 0 0,1 0 0,-1 0 0,1-1 0,0 1 0,1 0 0,-1 0 0,1-1 0,-1 1 0,5 5 0,-5-8 0,0 0 0,0 0 0,1 0 0,-1 0 0,0 0 0,1 0 0,-1 0 0,1-1 0,-1 1 0,1 0 0,-1-1 0,1 1 0,0-1 0,-1 0 0,1 0 0,0 1 0,-1-1 0,1 0 0,0 0 0,-1 0 0,1-1 0,0 1 0,-1 0 0,1-1 0,0 1 0,2-2 0,6-2 0,-1-1 0,1 0 0,-1 0 0,0-1 0,0 0 0,14-14 0,30-32 0,-2-3 0,59-82 0,53-93 0,-10-8 0,199-418 0,-293 518 0,-53 120 0,0 0 0,-1-1 0,4-29 0,-8 45 0,-1 0 0,1 0 0,-1 0 0,0 0 0,0 0 0,0 0 0,-1 0 0,1 0 0,-1 0 0,0 0 0,0 0 0,0 0 0,0 0 0,0 1 0,0-1 0,-1 0 0,1 1 0,-3-4 0,1 4 0,1 1 0,0 0 0,0-1 0,-1 1 0,1 0 0,-1 0 0,1 0 0,-1 1 0,1-1 0,-1 1 0,1-1 0,-1 1 0,0 0 0,1 0 0,-1 0 0,0 0 0,1 0 0,-1 1 0,1-1 0,-6 2 0,-7 3 0,0 0 0,0 1 0,0 0 0,-24 16 0,-2 3 0,-49 41 0,-17 27 0,3 5 0,-142 173 0,116-106 0,-127 212 0,203-288 0,-48 114 0,90-174 0,-14 48 0,24-70 0,1 0 0,-1 0 0,1 0 0,1 0 0,-1 0 0,1 1 0,0-1 0,2 7 0,-2-13 0,0 1 0,1-1 0,-1 1 0,0-1 0,1 0 0,0 1 0,-1-1 0,1 0 0,0 0 0,-1 1 0,1-1 0,0 0 0,0 0 0,0 0 0,0 0 0,0 0 0,0 0 0,0 0 0,1-1 0,-1 1 0,0 0 0,0-1 0,1 1 0,-1 0 0,0-1 0,1 0 0,-1 1 0,2-1 0,2 0 0,0 0 0,-1 0 0,1-1 0,-1 0 0,1 0 0,-1 0 0,0 0 0,1-1 0,-1 0 0,0 0 0,8-5 0,18-14 0,0-2 0,-1-1 0,-1-1 0,46-55 0,15-29 0,-6-3 0,-4-4 0,-5-4 0,-6-2 0,-5-3 0,48-137 0,-102 238 0,-1-1 0,-1 1 0,-1-1 0,-1-1 0,-1 1 0,1-52 0,-5 72 0,-1 1 0,1-1 0,-1 1 0,0-1 0,-1 1 0,1-1 0,-1 1 0,0 0 0,0-1 0,0 1 0,0 0 0,-6-6 0,6 8 0,-1-1 0,1 1 0,-1 0 0,0 0 0,0 0 0,0 0 0,0 0 0,0 1 0,0 0 0,-1-1 0,1 1 0,0 0 0,-1 0 0,1 1 0,-6-1 0,0 1 0,0 0 0,0 0 0,0 1 0,0 1 0,0-1 0,0 1 0,-11 5 0,-4 2 0,1 1 0,-39 24 0,1 6 0,2 3 0,-92 87 0,36-14 0,5 4 0,5 6 0,6 3 0,-153 266 0,236-366 0,1 1 0,1 0 0,-17 57 0,30-84 0,0 0 0,1 1 0,-1 0 0,1-1 0,-1 1 0,1-1 0,0 1 0,0-1 0,1 1 0,-1-1 0,1 1 0,1 4 0,-1-7 0,-1 0 0,1 0 0,-1-1 0,1 1 0,-1 0 0,1-1 0,0 1 0,-1 0 0,1-1 0,0 1 0,-1-1 0,1 1 0,0-1 0,0 1 0,0-1 0,0 0 0,-1 1 0,1-1 0,0 0 0,0 0 0,0 0 0,0 0 0,0 0 0,0 1 0,0-2 0,0 1 0,-1 0 0,1 0 0,2 0 0,4-3 0,1 0 0,-1 0 0,1-1 0,-1 0 0,0 0 0,-1 0 0,1-1 0,-1 0 0,8-8 0,35-36 0,-2-2 0,62-90 0,67-132 0,-155 237 0,18-45 0,-33 56 0,-6 25 0,0-1 0,0 1 0,0 0 0,0 0 0,0 0 0,0-1 0,0 1 0,0 0 0,0 0 0,0 0 0,-1 0 0,1-1 0,0 1 0,0 0 0,0 0 0,0 0 0,0 0 0,0 0 0,-1-1 0,1 1 0,0 0 0,0 0 0,0 0 0,0 0 0,-1 0 0,1 0 0,0 0 0,0 0 0,0 0 0,-1 0 0,1 0 0,0 0 0,0 0 0,0 0 0,0 0 0,-1 0 0,1 0 0,0 0 0,0 0 0,0 0 0,-1 0 0,1 0 0,0 0 0,0 0 0,0 0 0,-1 0 0,1 0 0,0 0 0,0 0 0,0 1 0,0-1 0,0 0 0,-1 0 0,1 0 0,0 0 0,0 0 0,0 1 0,-7 5 0,1 1 0,0 0 0,0 0 0,1 1 0,0 0 0,-7 12 0,-2 7 0,1 0 0,1 1 0,1 1 0,2-1 0,-11 56 0,18-70 0,0 0 0,1 1 0,1-1 0,0 1 0,1-1 0,5 22 0,-4-28 0,0 0 0,0 0 0,1-1 0,0 1 0,1-1 0,0 1 0,0-1 0,0 0 0,1-1 0,0 1 0,1-1 0,7 8 0,-4-8 0,1 1 0,0-1 0,0 0 0,0-1 0,0 0 0,1-1 0,0 0 0,0-1 0,0 0 0,0-1 0,1 0 0,-1 0 0,1-1 0,16-1 0,5-2 0,0-1 0,-1-1 0,0-2 0,1-1 0,-2-2 0,55-22 0,-25 5 0,-1-4 0,82-54 0,-81 43 0,-2-2 0,-2-4 0,-2-1 0,-2-4 0,81-100 0,-118 132 0,-2-1 0,-1 0 0,0-1 0,-2-1 0,10-25 0,-20 45 0,1 0 0,-2-1 0,1 1 0,0 0 0,-1-1 0,1 1 0,-1-1 0,0 1 0,0-1 0,0 1 0,-1-1 0,0-3 0,0 5 0,1 1 0,-1 0 0,0-1 0,0 1 0,0 0 0,0 0 0,1 0 0,-1 0 0,-1 0 0,1 0 0,0 0 0,0 0 0,0 0 0,0 0 0,-1 1 0,1-1 0,0 0 0,-1 1 0,1-1 0,0 1 0,-1-1 0,1 1 0,-1 0 0,1 0 0,-3 0 0,-6 0 0,1 0 0,0 1 0,0 0 0,0 1 0,-1 0 0,-10 4 0,-105 43 0,-277 152 0,-1177 772-1966,1307-779 1023,232-161 550,45-33 239,16-11 39,203-128-9,-114 70 124,516-320 0,-336 225 0,-209 130 0,-77 32 0,1 0 0,0 0 0,0 1 0,0 0 0,0 0 0,0 1 0,0-1 0,9 1 0,-13 0 0,0 1 0,0-1 0,0 0 0,-1 0 0,1 1 0,0-1 0,0 1 0,-1-1 0,1 0 0,0 1 0,-1-1 0,1 1 0,0 0 0,-1-1 0,1 1 0,-1 0 0,1-1 0,-1 1 0,1 0 0,-1-1 0,1 1 0,-1 0 0,0 0 0,1 0 0,-1-1 0,0 1 0,0 0 0,0 0 0,0 0 0,0 0 0,0-1 0,0 1 0,0 0 0,0 0 0,0 0 0,0 0 0,0 0 0,0-1 0,-1 3 0,-3 7 0,1 0 0,-1 0 0,-1-1 0,0 1 0,-12 16 0,-146 190 0,82-116-16,-83 107-3,119-147 118,-44 78 1,83-127-43,0 0 0,1 0 0,0 1 0,1-1 0,0 1 1,-3 19-1,6-29-37,1 1 1,-1-1 0,1 1-1,0-1 1,0 1-1,0-1 1,1 1 0,-1-1-1,0 1 1,1-1-1,0 0 1,0 1 0,-1-1-1,1 0 1,1 1-1,-1-1 1,0 0 0,0 0-1,1 0 1,-1 0-1,1 0 1,3 3 0,-1-3 11,0 0 1,0 0-1,1 0 0,-1-1 1,0 1-1,1-1 1,-1 0-1,1 0 1,-1-1-1,1 1 1,0-1-1,-1 0 1,1 0-1,4-1 1,13-2 77,0-1 0,0-1 1,31-10-1,47-24 204,-1-4 1,101-61-1,65-56-336,406-320-1,-333 180-190,-305 269 211,-1-2-1,-2-1 1,-1-1-1,31-51 1,-59 83 2,1 1 0,-1-1 0,1 0 0,-1 0 0,0 0 0,0 1 0,0-1 0,0 0 0,-1-1 0,1 1 0,-1 0 0,0 0 0,0 0 0,0 0 0,0 0 0,0 0 0,-1 0 0,-1-5 0,1 7 0,0-1 0,-1 0 0,0 0 0,1 1 0,-1-1 0,0 1 0,0-1 0,0 1 0,0 0 0,0 0 0,0 0 0,0 0 0,0 0 0,-1 0 0,1 1 0,0-1 0,-1 1 0,1-1 0,0 1 0,-1 0 0,1 0 0,-5 1 0,-12-1 0,1 2 0,-1 0 0,0 2 0,-19 5 0,-131 48 0,-296 155 0,-64 69 0,49-8 0,123-61 0,177-100 0,163-97 0,41-25 0,111-74 164,224-173 552,-236 166-1523,-121 89 766,0 1 0,-1 0 0,1 0 0,0 0 0,0 0 0,0 0 1,0 0-1,0 1 0,0-1 0,0 0 0,2 1 0,-4 0 23,0 1 1,0 0-1,0-1 1,0 1-1,0 0 0,0 0 1,0-1-1,0 1 1,0 0-1,0-1 1,0 1-1,-1 0 1,1-1-1,0 1 0,-1 0 1,1-1-1,0 1 1,-1 0-1,1-1 1,-1 1-1,1-1 1,0 1-1,-1-1 0,0 1 1,1-1-1,-1 1 1,0 0-1,-118 118-965,-290 298-983,361-363 1475,-65 90-1,106-133 411,0 0 0,1 0 0,0 0-1,0 1 1,2-1 0,-1 1 0,1 1 0,1-1 0,0 0-1,-1 16 1,4-24 47,0 0 1,0 0-1,1 0 0,0 0 0,-1-1 0,1 1 1,0 0-1,1 0 0,-1 0 0,1-1 0,0 1 0,0-1 1,0 1-1,4 4 0,-2-4-13,0 0 0,1 1 0,0-2-1,0 1 1,0-1 0,0 1 0,0-2 0,1 1 0,-1 0-1,1-1 1,11 3 0,11 0-76,1-1 0,0-2 1,-1 0-1,1-2 0,0-2 0,0 0 0,29-7 0,44-10-379,173-57 1,96-69-462,-278 101 635,122-76 1,-186 101 436,-1-1 0,-1-1 0,-1-1 1,-1-1-1,25-30 0,-45 47-45,0-1-1,0 1 0,-1-1 1,0 0-1,0-1 1,0 1-1,-1-1 0,4-14 1,-7 19-39,1 1 0,-1-1 1,0 0-1,0 0 1,0 1-1,0-1 0,0 0 1,0 0-1,-1 0 1,0 1-1,1-1 0,-1 0 1,0 1-1,0-1 1,0 1-1,-1-1 0,1 1 1,-1-1-1,-2-2 0,0 1 14,0 0-1,0 1 0,-1 0 1,1-1-1,-1 2 0,0-1 1,0 0-1,0 1 0,0 0 1,0 0-1,-6-1 1,-7-1 67,-1 0 1,1 2 0,-32-2 0,-29 7 139,-1 3 0,1 3-1,-87 23 1,-118 39 629,-458 180 0,-240 184 1307,952-419-1879,-1-1 1,-50 15-1,81-30-299,0 0 0,0 0 0,0 0 0,0 0 0,0 0-1,0 0 1,0 0 0,-1 0 0,1 0 0,0 0 0,0 0 0,0 0 0,0 0 0,0 0 0,0 0 0,0 0 0,0 0 0,-1 0 0,1 0 0,0 0-1,0 0 1,0 0 0,0 0 0,0 0 0,0 0 0,0-1 0,0 1 0,0 0 0,0 0 0,-1 0 0,1 0 0,0 0 0,0 0 0,0 0-1,0 0 1,0-1 0,0 1 0,0 0 0,0 0 0,0 0 0,0 0 0,0 0 0,0 0 0,0 0 0,0-1 0,0 1 0,0 0 0,0 0 0,0 0-1,0 0 1,0 0 0,0 0 0,0 0 0,0 0 0,1-1 0,-1 1 0,0 0 0,0 0 0,0 0 0,0 0 0,0 0 0,0 0 0,13-14 253,62-46 294,187-130 432,287-214-246,-9-32-491,-487 390-246,-1-2 0,48-60 0,-95 102 0,-1 1 0,0-1 0,0 1 0,-1-1 0,0-1 0,0 1 0,0 0 0,-1-1 0,2-7 0,-4 13 0,1 0 0,-1-1 0,0 1 0,0-1 0,0 1 0,0-1 0,-1 1 0,1 0 0,0-1 0,-1 1 0,1-1 0,-1 1 0,1 0 0,-1-1 0,1 1 0,-1 0 0,0 0 0,0 0 0,0-1 0,0 1 0,0 0 0,0 0 0,0 0 0,0 0 0,0 1 0,0-1 0,0 0 0,-1 0 0,1 1 0,0-1 0,-1 0 0,-1 0 0,-6-1 0,0 0 0,-1 1 0,1 0 0,0 0 0,-1 1 0,1 0 0,-16 3 0,-27 4 0,-51 14 0,-364 122 0,-518 229-1053,380-137 207,277-126 294,309-104 537,0 0 0,-1-1 0,1-1-1,-1-1 1,0-1 0,1 0 0,-21-3 0,34 1 16,1 0 0,-1-1-1,1 0 1,0 0 0,-1 0 0,1 0 0,0-1 0,0 0 0,0 0 0,1 0 0,-1-1 0,1 1-1,0-1 1,0 0 0,0-1 0,0 1 0,1 0 0,0-1 0,0 0 0,0 0 0,0 0 0,1 0-1,0 0 1,0-1 0,0 1 0,0-7 0,-4-11-1,2-1 0,1-1 0,0 1 0,2 0 0,3-30 0,17-134 0,-12 133 0,-2 12 0,15-146 0,-17 145 0,-2-1 0,-6-49 0,3 79-4,-1-1 0,0 1 0,-1 0 0,0 1 0,-1-1-1,-1 1 1,0 0 0,-1 0 0,-12-17 0,16 27 11,0-1 0,0 1 0,-1 0 0,1 0 0,-1 0 0,0 1 0,0-1 1,0 1-1,-1 0 0,1 0 0,-1 0 0,0 1 0,0 0 0,0 0 0,0 0 0,0 0 0,0 1 0,0 0 0,0 0 0,-1 0 0,1 1 0,-1 0 0,1 0 1,0 0-1,-1 0 0,1 1 0,0 0 0,-6 2 0,8-2 39,-1 0 0,0 0 0,1 1 0,-1 0 0,1-1 1,0 1-1,0 0 0,-1 1 0,1-1 0,1 1 0,-1-1 0,0 1 0,1 0 1,-1 0-1,1 0 0,0 0 0,-4 7 0,5-7-8,0 0 0,0 0-1,0 0 1,1 0 0,-1 0-1,1 0 1,0 1 0,0-1 0,0 0-1,0 0 1,1 0 0,-1 0-1,1 1 1,0-1 0,-1 0 0,2 0-1,-1 0 1,0 0 0,0 0-1,1-1 1,0 1 0,0 0 0,2 3-1,4 1 9,-1 1 0,1-1 0,0 0 0,1-1 0,0 0 0,0 0 0,0-1 0,1 0 0,-1-1 0,1 0 0,15 4 0,13 2-22,0-2 1,1-1-1,0-2 0,52-1 1,162-15-50,-9-25 25,-217 31 0,1-2 0,-1 0 0,38-16 0,-55 14-2,-10 8 1,0 1 1,0 0-1,1 0 1,-1 0-1,0-1 1,0 1-1,0 0 1,0 0-1,0 0 1,0-1 0,0 1-1,0 0 1,0 0-1,0 0 1,0-1-1,0 1 1,0 0-1,0 0 1,0 0-1,-1-1 1,1 1-1,0 0 1,0 0-1,0 0 1,0-1-1,0 1 1,0 0 0,0 0-1,-1 0 1,1 0-1,0-1 1,0 1-1,0 0 1,0 0-1,-1 0 1,1 0-1,0 0 1,-5-2-16,1 1 0,-1 0 0,0 0 0,1 1 0,-1-1 0,0 1 0,1 0 0,-8 1 0,-275 41-803,-210 67-164,-663 202-983,706-172 983,147-32 0,279-97 742,0 1 1,1 1-1,-40 24 0,67-36 235,-1 0-1,1 1 1,0-1-1,-1 0 1,1 0 0,0 0-1,-1 0 1,1 1-1,0-1 1,0 0-1,-1 0 1,1 1 0,0-1-1,0 0 1,0 1-1,-1-1 1,1 0-1,0 0 1,0 1 0,0-1-1,0 0 1,-1 1-1,1-1 1,0 0-1,0 1 1,0-1 0,0 0-1,0 1 1,0-1-1,0 1 1,0-1-1,0 0 1,0 1 0,0-1-1,0 0 1,1 1-1,-1-1 1,0 0-1,0 1 1,0-1 0,0 0-1,0 1 1,1-1-1,-1 0 1,0 0-1,0 1 1,1-1 0,-1 0-1,0 0 1,0 1-1,1-1 1,-1 0-1,0 0 1,1 0-1,-1 1 1,0-1 0,1 0-1,-1 0 1,0 0-1,1 0 1,-1 0-1,0 0 1,1 0 0,-1 0-1,0 0 1,1 0-1,9 1-54,0 0-1,0-1 0,0 0 1,15-2-1,297-54-82,232-86 144,797-311-983,-821 239 328,-444 176 983,139-83-1,-220 118-286,-1 1 0,0-1 0,0 0 0,0-1 0,0 1 0,-1 0 0,1-1 0,-1 0 0,0 0 0,0 0 0,4-7 0,-7 11-33,0-1 1,0 0-1,0 1 1,0-1-1,0 1 1,0-1-1,0 1 1,0-1-1,0 1 1,0-1-1,0 1 1,0-1-1,0 1 0,0-1 1,-1 1-1,1-1 1,0 1-1,0-1 1,-1 1-1,1-1 1,0 1-1,0 0 1,-1-1-1,1 1 1,-1-1-1,1 1 1,0 0-1,-2-1 1,-23-6 236,5 7-122,-1 0 0,1 2 0,-28 5 0,-136 33 368,-384 134 492,-1576 615-1356,1731-629 462,388-151 85,-44 10 0,51-20 54,17 1-221,1 0-1,0 0 1,0-1 0,0 1 0,-1 0-1,1 0 1,0-1 0,0 1 0,0 0-1,0-1 1,0 1 0,0 0 0,0-1-1,0 1 1,-1 0 0,1-1 0,0 1 0,0 0-1,1-1 1,-1 1 0,0 0 0,0-1-1,0 1 1,0 0 0,0 0 0,0-1-1,0 1 1,0 0 0,1-1 0,-1 1-1,0 0 1,0 0 0,0-1 0,1 1-1,-1 0 1,8-10 116,1 0 0,0 1 0,18-14 0,84-65 368,219-168 367,359-357-502,-619 540-356,82-110 0,-136 160 0,-1-1 0,14-29 0,-25 46 0,-1-1 0,0 1 0,0 0 0,-1-1 0,0 0 0,-1 1 0,0-1 0,1-9 0,-2 15 0,0-1 0,0 1 0,-1 0 0,1-1 0,0 1 0,-1 0 0,0-1 0,0 1 0,1 0 0,-1 0 0,0 0 0,-1 0 0,1 0 0,0 0 0,-1 0 0,1 0 0,-1 0 0,1 0 0,-1 1 0,0-1 0,-3-1 0,1 1 0,-1-1 0,0 1 0,0 1 0,0-1 0,0 1 0,0 0 0,0 0 0,-1 0 0,1 1 0,0-1 0,-11 2 0,-20 4 0,0 2 0,1 1 0,0 2 0,0 2 0,-60 28 0,-34 23 82,-140 92 0,20 10 231,8 11-1,7 11 1,-226 234 0,253-193-1132,198-217 714,-1 1-1,2 0 1,-1 0 0,2 1 0,0 0 0,0 0 0,-5 18 0,11-30 94,1 0 0,0-1 1,0 1-1,0 0 0,0-1 0,0 1 0,0 0 0,0 0 1,0-1-1,0 1 0,0 0 0,0-1 0,0 1 0,1 0 1,-1-1-1,0 1 0,0-1 0,1 1 0,-1 0 0,0-1 1,1 1-1,-1-1 0,1 1 0,-1-1 0,1 1 1,-1-1-1,1 1 0,-1-1 0,1 1 0,-1-1 0,1 0 1,0 1-1,-1-1 0,1 0 0,0 1 0,-1-1 0,1 0 1,0 0-1,-1 0 0,1 0 0,0 0 0,-1 0 0,1 0 1,0 0-1,-1 0 0,2 0 0,7-2-66,0 0 0,0 0 0,-1-1 0,1 0 0,-1 0 0,0-1 0,9-6 0,32-19-251,-1-2 0,80-69 1,-24 4-375,175-209 1,52-142-196,-326 440 891,30-46-24,45-52 0,-79 103 31,1 1 0,-1-1 1,1 0-1,-1 1 0,1-1 0,0 1 1,0 0-1,0-1 0,0 1 1,0 0-1,0 0 0,0 0 0,0 1 1,0-1-1,5-1 0,-6 3 4,0-1 0,0 1 0,0-1 0,0 1 0,-1-1 0,1 1 0,0-1 0,0 1 0,0 0 0,0 0 0,-1-1-1,1 1 1,0 0 0,-1 0 0,1 0 0,-1 0 0,1 0 0,-1 0 0,1 0 0,-1 0 0,1 0 0,-1 0 0,0 0 0,0 0 0,0 0 0,1 0-1,-1 0 1,0 2 0,1 34 159,-1 0 0,-2 1-1,-7 37 1,-29 248-1,18 47-163,20-285 0,5-1 0,20 114 0,-19-165 24,1 0-1,2-1 0,2 1 1,0-2-1,3 1 1,16 29-1,-25-54 17,-1 0 0,1 0 0,1 0 0,-1-1 0,1 1-1,0-1 1,1-1 0,-1 1 0,10 5 0,-12-9-12,-1 0 0,0-1 0,1 0-1,-1 1 1,1-1 0,-1 0 0,1-1 0,0 1 0,-1 0-1,1-1 1,0 0 0,-1 0 0,1 0 0,0-1 0,-1 1 0,7-2-1,-4 0 18,0-1-1,-1 1 1,1-1-1,-1 0 0,1-1 1,-1 1-1,0-1 0,0 0 1,-1 0-1,6-7 0,1-1 45,-1-1-1,0 0 0,-1-1 1,8-17-1,6-20 158,-3 0 0,-2-1 0,23-107-1,-16 10 247,-7-2-1,-7 0 1,-11-232-1,-8 274-7,-26-135-1,29 216-375,-1 0 0,-2 0-1,0 0 1,-2 1 0,-1 0 0,-23-40 0,32 62-103,-1 1 0,0 0 0,0-1 0,-1 1 0,1 1 0,-1-1 0,0 0 0,0 1 0,0 0 1,-1 0-1,1 0 0,-1 0 0,1 1 0,-1 0 0,0 0 0,0 0 0,0 0 0,0 1 0,0 0 0,0 0 1,0 0-1,-1 1 0,1-1 0,0 1 0,0 1 0,-1-1 0,1 1 0,-6 1 0,0 1-5,1 1 0,0 0 0,0 1 0,0 0 0,0 1 0,-17 12 0,5 0 0,1 1 0,-33 36 0,7 3 0,4 1 0,-69 123 0,60-82 0,-66 180 0,94-209 0,3 0 0,3 2 0,-13 117 0,28-160 0,1 0 0,1 0 0,2 0 0,1 0 0,1 0 0,2 0 0,1 0 0,1-1 0,12 30 0,-14-47 0,1 1 0,0-1 0,1 0 0,1-1 0,0 1 0,0-2 0,1 1 0,0-1 0,1 0 0,0-1 0,1 0 0,0-1 0,0 0 0,1-1 0,0 0 0,0-1 0,0 0 0,18 5 0,-10-5 0,0-2 0,0 0 0,0-1 0,1-1 0,39-1 0,-23-3 0,-1-3 0,0 0 0,51-15 0,-17-4-33,0-2 1,-1-3-1,-2-3 0,109-72 0,-69 29-209,-3-5 0,-4-5 0,-4-4 0,-4-4 0,-3-4 0,105-151 0,-153 188 146,-2-1-1,-3-2 1,48-114-1,-77 158 86,-1-1 0,-1 0-1,-1-1 1,3-24 0,-7 37 10,1 1 0,-1 0 0,-1-1 0,1 1-1,-1 0 1,0 0 0,-1-1 0,0 1 0,0 0 0,0 0-1,-5-7 1,5 10 2,0 1-1,-1-1 0,1 1 1,-1-1-1,0 1 0,0 0 1,0 1-1,-1-1 1,1 0-1,-1 1 0,1 0 1,-1 0-1,0 0 0,0 0 1,0 0-1,0 1 1,0 0-1,-6-1 0,-2 0 1,0 1 0,0 1 0,0 0-1,0 1 1,0 0 0,0 0 0,0 2-1,-21 6 1,-20 10-1,2 3 0,1 2 0,1 2 0,1 2 0,-46 35 0,-5 11 0,3 4 0,-105 110 0,106-86 14,5 4 0,-80 122-1,109-134-64,4 2 0,4 2 0,-41 108-1,72-149-84,3 0-1,2 1 1,2 1-1,4 1 1,-8 98-1,18-129 39,2 0 0,1 0-1,1 0 1,9 37 0,-7-49 27,0-1 1,1 1 0,0-1 0,1-1 0,1 1-1,18 26 1,-18-32 21,0 0 0,1-1 0,0 0 0,0 0-1,1-1 1,0-1 0,0 1 0,1-2 0,-1 0 0,2 0 0,-1 0-1,1-2 1,0 1 0,0-2 0,0 1 0,0-2 0,0 0-1,1 0 1,24 0 0,-10-4-40,0-1-1,-1-2 1,1 0 0,-1-2-1,0 0 1,0-2 0,-1-1-1,0-1 1,-1-1 0,38-26-1,-10 2-90,-1-3-1,-2-2 1,-2-2 0,-2-1-1,-2-3 1,-2-2-1,66-102 1,-64 80-28,-3-1 1,-4-2-1,-2-1 0,-4-2 1,35-139-1,-56 177 184,-1-1 0,-2 1 0,-2-2 0,-2 1 0,-4-65 0,0 92 34,0 1 0,-1-1 1,0 1-1,-1-1 0,0 1 1,-8-15-1,9 21 6,0 1 0,0 0 1,-1 0-1,1 0 0,-1 0 0,-1 1 1,1-1-1,-1 1 0,1 0 1,-1 0-1,-8-4 0,8 5 8,-1 1 0,1 0-1,-1 0 1,0 0 0,0 0 0,0 1 0,0 0-1,0 1 1,0-1 0,0 1 0,-10 1 0,4 0 25,0 1 0,-1 1 0,1 0 0,0 1 0,0 0 0,-16 9 0,-7 6 29,2 2 1,0 2-1,1 1 1,1 1-1,-40 44 1,-1 9-64,3 5 1,5 1-1,2 4 0,-95 185 1,135-226-16,1 0 0,2 2 0,-20 83 0,36-114 0,0 0 0,2-1 0,0 36 0,1-46 0,1 1 0,0-1 0,0 0 0,1 0 0,0 0 0,0 0 0,1 0 0,5 11 0,-5-14 0,-1-1 0,1 0 0,0 1 0,0-1 0,0 0 0,0-1 0,0 1 0,1-1 0,-1 1 0,1-1 0,-1 0 0,1 0 0,0 0 0,0-1 0,0 0 0,0 1 0,0-1 0,0-1 0,1 1 0,-1-1 0,0 1 0,0-1 0,0 0 0,1-1 0,-1 1 0,0-1 0,0 0 0,0 0 0,7-2 0,6-4 0,1 0 0,-1-2 0,-1 0 0,0-1 0,0 0 0,-1-1 0,0-1 0,-1 0 0,16-18 0,8-13 0,-1-2 0,-3-1 0,-1-2 0,-3-1 0,-2-1 0,-2-1 0,-2-2 0,-2 0 0,-3-2 0,-3 0 0,-1-1 0,-4 0 0,7-74 0,-17 111 0,0-1 0,-1 1 0,-1 0 0,-1 0 0,-1 0 0,0 0 0,-1 0 0,-12-31 0,14 44 0,-1 1 0,0 0 0,0-1 0,0 1 0,-1 0 0,0 1 0,0-1 0,0 1 0,0 0 0,-1 0 0,-8-7 0,9 9 0,0 0 0,1 1 0,-1-1 0,0 1 0,0-1 0,0 1 0,-1 1 0,1-1 0,0 0 0,0 1 0,0 0 0,-1 0 0,1 0 0,-4 1 0,-4 3 0,0-1 0,0 2 0,1-1 0,0 1 0,0 1 0,0 0 0,0 1 0,1 0 0,0 1 0,1 0 0,-13 12 0,-15 20 0,2 1 0,2 2 0,-40 64 0,23-23 0,4 2 0,4 1 0,3 3 0,5 1 0,-24 96 0,48-143 41,2 1 0,2 0 0,-1 78-1,7-111 28,0 0 0,1 0-1,1 0 1,0 0 0,0 0-1,1 0 1,1 0 0,0-1-1,9 18 1,-12-26-39,1-1-1,0 0 1,0 1-1,-1-1 1,2 0 0,-1 0-1,0 0 1,0 0-1,1-1 1,-1 1-1,0-1 1,1 1 0,0-1-1,-1 0 1,1 0-1,0 0 1,3 1-1,-1-2 16,0 0 0,-1 0-1,1 0 1,0 0 0,0-1-1,-1 0 1,1 0 0,-1 0-1,1-1 1,-1 1 0,1-1-1,-1 0 1,7-5 0,10-7 96,0-2 1,-1 0-1,-1-2 0,-1 0 1,0-1-1,17-23 1,28-43 334,-3-2-1,53-106 1,-48 67 287,53-150 1,-97 217-292,17-76 0,-35 125-384,-1-1-1,-1 0 1,1 0 0,-2 0-1,0 0 1,-1-15-1,1 26-83,0-1 0,0 1-1,0-1 1,0 1 0,-1-1 0,1 1-1,0-1 1,0 1 0,0 0 0,0-1-1,-1 1 1,1-1 0,0 1-1,0 0 1,-1-1 0,1 1 0,0-1-1,0 1 1,-1 0 0,1 0 0,-1-1-1,1 1 1,0 0 0,-1 0-1,1-1 1,-1 1 0,1 0 0,0 0-1,-1 0 1,1-1 0,-1 1 0,1 0-1,-1 0 1,1 0 0,-1 0 0,1 0-1,0 0 1,-1 0 0,1 0-1,-1 0 1,1 0 0,-1 1 0,1-1-1,-1 0 1,1 0 0,0 0 0,-1 0-1,0 1 1,-4 3 2,1 0 0,-1 0 0,1 1 1,0-1-1,0 1 0,1 0 0,-6 9 0,-25 46-5,-34 82 0,-30 100 0,11 4 0,-63 289 0,135-466 0,-9 91 0,24-154 0,-1 0 0,1 0 0,0 0 0,1 0 0,0 0 0,2 11 0,-3-16 0,0-1 0,0 1 0,1-1 0,-1 1 0,0-1 0,0 1 0,1-1 0,-1 1 0,0-1 0,0 1 0,1-1 0,-1 0 0,0 1 0,1-1 0,-1 0 0,1 1 0,-1-1 0,1 0 0,-1 1 0,0-1 0,1 0 0,-1 0 0,1 0 0,-1 1 0,1-1 0,-1 0 0,1 0 0,-1 0 0,1 0 0,-1 0 0,1 0 0,-1 0 0,1 0 0,0 0 0,-1 0 0,1 0 0,-1 0 0,1 0 0,-1-1 0,1 1 0,-1 0 0,0 0 0,1-1 0,-1 1 0,1 0 0,-1 0 0,1-1 0,-1 0 0,6-3 0,-1-1 0,-1 0 0,1 0 0,-1-1 0,0 1 0,4-9 0,42-76 0,75-205 0,110-455 0,-169 447 0,-60 270 0,-2 0 0,-1 0 0,-3-58 0,0 88 0,0-1 0,-1 1 0,1 0 0,-1-1 0,0 1 0,0 0 0,0 0 0,0-1 0,-1 1 0,1 0 0,-4-4 0,4 6 0,0 0 0,0 0 0,0 1 0,0-1 0,0 1 0,0-1 0,0 1 0,0-1 0,0 1 0,0 0 0,0-1 0,0 1 0,0 0 0,0 0 0,0 0 0,0-1 0,0 1 0,0 1 0,0-1 0,0 0 0,0 0 0,-1 0 0,1 0 0,0 1 0,0-1 0,0 0 0,0 1 0,0-1 0,-1 2 0,-5 2 0,1 0 0,-1 1 0,1 0 0,0 1 0,0-1 0,-6 8 0,-56 76 0,-112 207 0,-131 337 0,45 9 0,264-635 0,7-17 0,21-44 0,18-36 0,113-218 0,218-376 0,-333 614 0,55-70 0,-93 134 0,0 1 0,1-1 0,0 1 0,0 0 0,1 0 0,-1 1 0,1-1 0,9-4 0,-15 9 0,1 0 0,0-1 0,-1 1 0,1 0 0,0 0 0,0-1 0,-1 1 0,1 0 0,0 0 0,0 0 0,0 0 0,-1 0 0,1 0 0,0 0 0,0 0 0,0 1 0,-1-1 0,1 0 0,0 0 0,-1 1 0,1-1 0,0 0 0,0 1 0,-1-1 0,1 1 0,-1-1 0,1 1 0,0-1 0,-1 1 0,1-1 0,-1 1 0,1 0 0,-1-1 0,1 1 0,-1 0 0,0-1 0,1 1 0,-1 0 0,1 1 0,1 11 0,-1 0 0,1 0 0,-2 0 0,0 0 0,-1 0 0,0 0 0,-4 16 0,-48 218 0,-130 366 0,182-609 0,-72 219 0,49-165 0,23-56 0,0 1 0,0-1 0,0 0 0,0 1 0,-1-1 0,1 0 0,-1 0 0,0 0 0,0 0 0,-2 2 0,4-4 0,-1 0 0,1 0 0,-1 0 0,1 0 0,-1 0 0,1 0 0,-1-1 0,1 1 0,-1 0 0,1 0 0,0 0 0,-1 0 0,1-1 0,-1 1 0,1 0 0,-1 0 0,1-1 0,0 1 0,-1 0 0,1-1 0,0 1 0,-1 0 0,1-1 0,0 1 0,0-1 0,-1 1 0,1-1 0,0 1 0,0 0 0,0-1 0,-1 1 0,1-1 0,0 1 0,0-1 0,0 1 0,0-1 0,0 1 0,0-1 0,0 1 0,0-1 0,0 1 0,0-1 0,-5-61 0,10-148 0,0 109 0,12-336 0,-23 229 0,5 200 0,0 0 0,-1 0 0,1 0 0,-1 1 0,-1-1 0,-6-13 0,8 20 0,1-1 0,-1 1 0,0 0 0,0-1 0,0 1 0,0 0 0,0 0 0,0 0 0,0 0 0,-1 0 0,1 0 0,0 0 0,-1 0 0,1 0 0,0 0 0,-1 1 0,1-1 0,-1 1 0,1-1 0,-1 1 0,1 0 0,-4-1 0,2 1 0,-1 1 0,1-1 0,0 1 0,0 0 0,-1 0 0,1 0 0,0 1 0,0-1 0,0 1 0,0-1 0,-4 5 0,-6 4 0,1 0 0,-15 16 0,-4 10 0,1 1 0,-47 77 0,0 24-245,7 3-1,5 3 0,-89 299 0,147-418 0,1 1 1,1 0-1,-3 52 0,8-75 192,0 1-1,0-1 0,1 0 1,-1 1-1,1-1 1,0 0-1,0 1 0,2 5 1,-2-9 40,-1 1 0,0-1 1,0 1-1,1-1 0,-1 1 1,1-1-1,-1 1 1,0-1-1,1 0 0,-1 1 1,1-1-1,-1 1 0,1-1 1,-1 0-1,1 0 0,-1 1 1,1-1-1,-1 0 0,1 0 1,-1 0-1,1 0 0,0 1 1,-1-1-1,1 0 0,-1 0 1,1 0-1,0 0 0,-1 0 1,1 0-1,-1-1 1,1 1-1,-1 0 0,1 0 1,-1 0-1,2-1 0,1-1-40,0 0-1,0 0 0,0-1 1,0 1-1,0-1 1,0 1-1,-1-1 0,4-5 1,33-51-438,65-140-491,-93 177 898,117-241-875,-25 12 127,-96 230 742,-1-1 0,5-30-1,-10 47 90,-1 0-1,1 1 0,-1-1 1,0 1-1,0-1 1,-1 1-1,1-1 0,-1 1 1,0-1-1,-2-6 1,2 10 11,1 0 0,-1 0 0,0 0 0,1 0 0,-1 0 0,0 0 0,1 1 1,-1-1-1,0 0 0,0 0 0,0 1 0,0-1 0,0 1 0,0-1 0,0 1 0,0-1 0,0 1 0,0-1 1,0 1-1,0 0 0,0 0 0,0-1 0,0 1 0,0 0 0,0 0 0,0 0 0,-1 0 0,1 1 1,0-1-1,-2 0 0,-2 2 42,0 0 0,1 0 1,-1 0-1,0 0 0,1 1 0,-1 0 1,1 0-1,-8 6 0,-11 14 146,1 0-1,1 2 1,1 0 0,-22 36-1,-7 18 470,-73 164 0,97-182-261,2 1-1,4 0 0,-19 102 0,36-153-331,0 0 0,1 0 0,0 0 0,1 0-1,0 0 1,0 0 0,2 0 0,1 11 0,-3-22-80,1 1 0,-1 0 0,0 0 0,0-1 1,1 1-1,-1 0 0,0-1 0,1 1 0,-1 0 0,1-1 1,-1 1-1,1-1 0,-1 1 0,1-1 0,-1 1 0,1-1 1,-1 1-1,1-1 0,0 1 0,-1-1 0,1 0 0,0 1 1,-1-1-1,1 0 0,0 0 0,-1 1 0,1-1 1,0 0-1,1 0 0,0-1-23,0 1 0,0-1 0,0 0 0,0 0 0,-1 0 0,1 0 0,0 0 0,0 0 0,0-1-1,-1 1 1,1 0 0,-1-1 0,1 0 0,1-1 0,26-38-461,42-76-1,110-194-491,301-492-928,-335 534 1313,-142 259 574,0-1 1,-1 0-1,5-18 0,-9 29 24,0 0 0,-1 0-1,1 1 1,0-1 0,0 0 0,-1 0 0,1 0-1,0 0 1,-1 1 0,1-1 0,0 0 0,0 0-1,-1 0 1,1 0 0,0 0 0,-1 0 0,1 0-1,0 0 1,-1 0 0,1 0 0,0 0-1,0 0 1,-1 0 0,1 0 0,0 0 0,-1 0-1,1 0 1,0-1 0,-1 1 0,1 0 0,0 0-1,0 0 1,-1 0 0,1-1 0,0 1 0,0 0-1,-1 0 1,1 0 0,0-1 0,0 1-1,0 0 1,0 0 0,-1-1 0,1 1 0,0 0-1,0-1 1,0 1 0,0 0 0,0 0 0,0-1-1,0 1 1,0 0 0,0-1 0,0 1 0,0 0-1,0-1 1,0 1 0,0 0 0,0 0 0,0-1-1,0 1 1,0 0 0,0-1 0,1 1-1,-21 20 1,1 1 0,0 1 0,2 0 0,-16 29 0,-139 241 0,-145 408 0,252-499 0,64-200 2,1 0-1,-1 1 0,1-1 0,-1 0 0,1 1 0,0-1 0,-1 0 1,1 1-1,0-1 0,0 0 0,0 1 0,0-1 0,0 1 0,1-1 1,-1 0-1,0 1 0,1 1 0,1-4 10,-1-1 0,1 1 0,-1 0 0,0 0 0,1-1 0,-1 1 0,0-1 0,0 1 0,0-1 0,0 0 0,0 1 0,1-3 0,69-147 808,131-351 1147,-173 411-1474,-27 86-422,-1-1 0,0 0 1,0 0-1,0 1 0,-1-1 0,0-12 0,0 17-59,0 1-1,0-1 1,0 1-1,0-1 1,0 1-1,-1-1 1,1 1-1,0-1 1,0 1-1,-1-1 1,1 1-1,0-1 0,-1 1 1,1-1-1,0 1 1,-1 0-1,1-1 1,-1 1-1,1 0 1,-1-1-1,1 1 1,-1 0-1,1 0 1,-1-1-1,1 1 0,-1 0 1,1 0-1,-1 0 1,1 0-1,-1 0 1,1 0-1,-1 0 1,1 0-1,-1 0 1,0 0-1,1 0 0,-1 0 1,1 0-1,-1 0 1,1 0-1,-1 0 1,1 1-1,-1-1 1,1 0-1,-1 0 1,0 1-1,-6 3 72,1 0 0,-1 0 0,1 1 0,0 0 0,-9 9 0,-35 38 392,-56 78 0,9 4-68,-139 253 0,218-350-393,1 0 1,1 1 0,-10 41-1,25-75-2,0 0 0,0 1 0,1-1 0,-1 0 0,1 1 0,0-1 0,0 0 0,0 1 0,2 4 0,-2-8-8,0-1-1,0 1 1,1 0 0,-1-1 0,0 1-1,0-1 1,1 1 0,-1-1 0,1 1-1,-1 0 1,0-1 0,1 0 0,-1 1-1,1-1 1,-1 1 0,1-1-1,-1 0 1,1 1 0,0-1 0,-1 0-1,1 1 1,-1-1 0,1 0 0,0 0-1,-1 0 1,1 1 0,0-1 0,-1 0-1,1 0 1,0 0 0,-1 0 0,1 0-1,-1 0 1,1-1 0,0 1 0,-1 0-1,1 0 1,0 0 0,0-1-1,5-2 2,-1 1-1,0-1 1,0 0-1,0-1 1,0 1-1,-1-1 0,6-6 1,55-63-141,115-189-682,-49 41-164,-11-6 0,146-383 0,-248 562 656,-3-1-1,16-81 0,-30 124 271,0 1-1,-1-1 0,0 0 0,0 0 1,0 0-1,-1 0 0,0 0 1,0 0-1,-3-10 0,3 15 38,0-1-1,1 1 0,-1-1 1,0 1-1,0-1 1,0 1-1,0 0 0,0 0 1,0-1-1,-1 1 1,1 0-1,0 0 0,-1 0 1,1 0-1,0 1 1,-1-1-1,1 0 0,-1 1 1,1-1-1,-1 0 0,0 1 1,1 0-1,-3-1 1,-4 2-30,0 0 0,0 1 0,0-1 0,0 2 0,0-1 0,0 1 0,1 0 0,0 1 0,-1 0 0,1 0 0,0 0 0,-11 11 0,-24 19 1,1 2-1,-68 79 1,6 11 49,-106 172 0,-53 162 0,236-409 0,-27 78 0,52-127 0,1 0 0,-1-1 0,0 1 0,1 0 0,-1 0 0,1 0 0,0 0 0,0 0 0,-1 1 0,2-1 0,-1 0 0,0 0 0,0 0 0,0 0 0,2 2 0,-2-3 0,1-1 0,0 0 0,0 0 0,0 0 0,0 0 0,0 1 0,0-1 0,0 0 0,0 0 0,0-1 0,0 1 0,-1 0 0,1 0 0,0 0 0,0-1 0,0 1 0,0 0 0,0-1 0,0 1 0,-1-1 0,1 1 0,0-1 0,0 1 0,-1-1 0,1 0 0,0 1 0,-1-1 0,1 0 0,0 0 0,43-40 0,53-65 0,162-191 0,882-919 1966,-1268 1359-1966,-110 120-983,-267 327-670,46 23-510,430-569 1924,27-37 169,8-11 24,109-114-2,115-136 48,289-357 0,-484 565 0,-1-1 0,32-60 0,-66 105 1,1-1 0,-1 1 1,0-1-1,0 1 0,0-1 0,0 0 1,0 1-1,-1-1 0,1 0 1,-1 1-1,0-1 0,1 0 0,-1 0 1,-1 1-1,1-5 0,-1 6 4,0 0-1,0 0 1,0 0 0,1 0-1,-1 1 1,0-1 0,0 0-1,0 1 1,0-1-1,0 1 1,-1-1 0,1 1-1,0 0 1,0-1 0,0 1-1,0 0 1,0 0-1,-1 0 1,1-1 0,0 1-1,0 1 1,0-1 0,0 0-1,-1 0 1,1 0-1,0 1 1,0-1 0,0 0-1,0 1 1,-1 0 0,-30 11 158,1 1 1,0 2 0,1 1 0,-32 24 0,-462 352 1802,497-370-1720,1 1-1,2 2 1,-31 37 0,54-61-233,0-1 0,1 1 1,-1 0-1,1-1 0,-1 1 0,1-1 1,0 1-1,-1 0 0,1-1 1,-1 1-1,1 0 0,0-1 0,0 1 1,-1 0-1,1 0 0,0-1 1,0 1-1,0 0 0,0 0 0,0-1 1,0 1-1,0 0 0,0 0 1,0 0-1,0-1 0,0 1 0,1 0 1,-1 0-1,0-1 0,0 1 1,1 0-1,-1-1 0,1 1 0,-1 0 1,0-1-1,2 2 0,0-2 25,1 1 0,0-1 0,0 1 0,0-1-1,0 0 1,-1 0 0,1 0 0,0 0 0,0-1-1,0 1 1,0-1 0,4-1 0,48-16 453,79-38 1,113-60 491,-51 32 0,-192 83-934,0-1 0,0 1 0,0 0 0,0 0 1,0 0-1,0 1 0,1-1 0,-1 1 0,6 1 0,-10-1-40,1 0 0,-1 0 0,0 0-1,1 0 1,-1 0 0,0 1 0,1-1 0,-1 0-1,0 0 1,1 0 0,-1 1 0,0-1-1,1 0 1,-1 1 0,0-1 0,0 0 0,1 1-1,-1-1 1,0 0 0,0 1 0,0-1-1,0 0 1,1 1 0,-1-1 0,0 0 0,0 1-1,0 0 1,-4 16 237,-18 16-33,-1-1-1,-2-1 1,-34 33 0,-209 213 78,-349 335-260,402-396-31,104-100 0,105-107 0,9-9 0,31-25 0,141-112 0,145-96 0,-31 41 0,8 14 0,472-209 0,-399 248 0,-325 124 0,1 2 0,1 3 0,76-9 0,-114 18 0,1 1 0,-1 0 0,0 1 0,0 0 0,0 0 0,0 1 0,0 0 0,9 4 0,-15-5 0,-1 0 0,0 0 0,1 0 0,-1 1 0,0-1 0,1 1 0,-1 0 0,0-1 0,0 1 0,0 0 0,-1 0 0,1 0 0,0 1 0,-1-1 0,1 0 0,-1 0 0,0 1 0,0-1 0,2 6 0,-3-3 0,1 0 0,-1 0 0,0 0 0,0 0 0,0 0 0,-1 0 0,1 0 0,-1-1 0,0 1 0,-1 0 0,1 0 0,-3 4 0,-4 7 0,0 0 0,-1 0 0,-19 25 0,-33 32 0,-136 123 0,-780 601 0,949-774 0,-2-1 0,-49 27 0,71-50 0,11-11 0,35-41 0,146-153-164,-14 26-338,420-478-1781,-519 561 1792,-67 90 421,1 0-1,-1-1 1,0 1 0,-1-1 0,1 0-1,2-13 1,-6 20 58,1 0 0,-1 0-1,0 0 1,0 0 0,0 0 0,0 0-1,0 1 1,0-1 0,0 0-1,0 0 1,0 0 0,-1 0-1,1 0 1,0 0 0,-1 0 0,1 0-1,0 0 1,-1 1 0,1-1-1,-1 0 1,1 0 0,-1 1 0,0-1-1,1 0 1,-1 0 0,0 1-1,1-1 1,-1 1 0,0-1 0,0 1-1,0-1 1,1 1 0,-1-1-1,0 1 1,0 0 0,0 0 0,0-1-1,0 1 1,-1 0 0,-6 0-50,0 0 1,1 0-1,-1 1 1,0 0 0,1 0-1,-1 1 1,-13 5-1,-79 32-421,-115 62-1,-267 157-270,-45 44 606,69-26 148,151-79 0,240-146 0,59-40 0,8-10 0,0-1 0,0 0 0,0 0 0,0 1 0,1-1 0,-1 0 0,0 0 0,0 0 0,1 0 0,-1 0 0,0 1 0,0-1 0,1 0 0,-1 0 0,0 0 0,0 0 0,1 0 0,-1 0 0,0 0 0,1 0 0,-1 0 0,0 0 0,0 0 0,1 0 0,-1 0 0,0 0 0,0 0 0,1 0 0,-1 0 0,0 0 0,1 0 0,-1 0 0,0 0 0,1-1 0,16-4 0,1-1 0,21-11 0,114-58 0,388-215-164,1584-913-655,-1656 928 1802,-204 131 0,-263 143-954,0-1-1,0 1 1,1 0 0,-1 0-1,1 0 1,-1 0 0,1 0-1,-1 1 1,1-1-1,-1 1 1,1 0 0,0-1-1,-1 1 1,1 0-1,-1 1 1,4-1 0,-6 1-20,0-1 0,1 1 0,-1-1 0,0 0 0,0 1 0,0-1 0,1 1-1,-1-1 1,0 1 0,0-1 0,0 1 0,0-1 0,0 1 0,0-1 0,0 1 0,0-1 0,0 1 0,0-1 0,-1 1 0,1-1 0,0 1 0,0-1 0,0 0 0,0 1 0,-1 0 0,-15 24 213,-42 41 23,-99 88 1,-280 227-943,-625 494-1065,651-554 1759,151-134 43,199-152-40,50-35 0,14-10 0,27-25 0,2 2 0,64-54 0,294-224 0,176-101-164,82-37-631,-48 40 70,-151 95 585,-406 282 171,41-43-1,-53 39 47,-30 34-71,0 1 1,-1 0-1,1 0 0,0-1 1,-1 1-1,1 0 0,-1-1 1,1 1-1,-1-1 0,0 1 1,1-1-1,-1 1 0,0-1 1,0 1-1,0-1 0,-1-1 1,1 2-1,0 0 0,-1 1 0,1-1 0,-1 0 0,1 0 0,-1 0 0,0 1 0,1-1 0,-1 0 0,0 1 0,1-1 0,-1 0 0,0 1 0,0-1 0,0 1 0,0-1 0,0 1 0,1 0 0,-1-1 0,0 1 0,0 0 0,-2-1 0,-3 0 28,0 0-1,-1 1 1,1-1 0,-13 2 0,-27 5 181,-78 20 0,-450 159 768,-250 145-124,-75 67-537,112-31-282,233-112-89,387-189-48,156-62 84,1 1-1,0-1 0,-1-1 0,1 0 0,-1-1 0,-18 1 1,28-2 12,0 0 0,0 0 0,0 0 0,0-1 0,0 1 0,0 0 0,0 0 0,0-1 0,0 1 0,0 0 0,1-1 0,-1 1 0,0-1 0,0 1 1,0-1-1,1 0 0,-1 1 0,0-1 0,1 0 0,-1 1 0,0-1 0,1 0 0,-1 0 0,1 0 0,-1 1 0,1-1 0,0 0 0,-1 0 0,1 0 0,0 0 0,0 0 1,-1 0-1,1 0 0,0 0 0,0 0 0,0 0 0,0 0 0,0 0 0,1 1 0,-1-1 0,0 0 0,0 0 0,0 0 0,1-1 0,3-8 0,0 1 1,0-1-1,1 1 0,0 0 0,1 0 0,8-9 0,209-227 1,384-325 164,-391 396 655,-206 167-699,0 0-1,1 1 0,11-5 1,-13 11 92,-13 11-32,-28 25-58,-1-1 0,-60 47 1,-274 209-73,-337 214 317,-14-19 0,411-284-309,219-150 36,66-42-45,15-11-3,9-2-38,1-1 0,-1 1 0,1-1 0,-1 1 0,1 0 1,0 0-1,0 0 0,4-3 0,75-64 21,251-190-29,164-111-164,72-49-655,-40 28-164,-132 98 0,-240 171 193,-152 115 609,-20 15 17,-91 57-90,-265 181 173,-167 118-83,-48 32-515,59-49 583,118-101 891,256-171-303,131-65-370,1-1 1,-1-1 0,-26 5 0,44-11-90,0 0 0,-1 0-1,1-1 1,0 0 0,0 0 0,0 0-1,0 0 1,0-1 0,0 1 0,-1-1 0,1 0-1,0 0 1,1-1 0,-8-2 0,9 2-14,1 1 1,-1-1 0,1 1-1,-1-1 1,1 0 0,0 0-1,-1 1 1,1-1-1,0 0 1,0 0 0,0 0-1,1 0 1,-1-1 0,0 1-1,1 0 1,-1 0 0,1 0-1,0 0 1,0-1 0,0 1-1,0 0 1,0 0 0,0-1-1,1-1 1,2-9 50,0 1 0,0 0 1,1 0-1,1 0 0,0 0 0,8-12 1,12-18 174,42-56 1,40-31 246,135-128-1,280-218 170,75-3-1132,-33 74 477,-107 112 747,-360 235-475,129-53 0,-199 99-250,0 1 1,30-5-1,-49 13-26,1 0-1,-1 1 1,1 1-1,-1-1 1,1 1-1,-1 0 1,10 2 0,-15-1-2,-1-1 0,1 1 0,0 0 0,-1 0 0,1 0 0,-1 0 0,1 0 0,-1 1 0,0-1 0,1 1 0,-1-1 0,0 1 0,0 0 0,0 0 0,0 0 0,-1 0 0,3 3 0,-2-2 0,-1 1 0,1-1 0,-1 1 0,0-1 0,0 1 0,0 0 0,0-1 0,-1 1 0,0 0 0,0 0 0,0-1 0,-1 9 0,-3 8 0,-1 0 0,-1 0 0,-1-1 0,-1 1 0,0-2 0,-2 1 0,-14 21 0,-270 357 0,222-307 0,23-28 81,-48 79 1,94-136-40,-1 1 0,1 0 0,1 0 1,-1 1-1,1-1 0,0 1 0,-2 11 0,4-17-31,0 0 0,0 0 0,0 0 0,0 0 0,0 0 0,0 0 0,0 0 0,0 0 0,1 0 0,-1 0 0,0 0 0,1 0 1,-1 0-1,1 0 0,-1 0 0,1 0 0,-1-1 0,1 1 0,0 0 0,-1 0 0,1 0 0,0-1 0,0 1 0,0 0 0,-1-1 0,1 1 1,0-1-1,0 1 0,0-1 0,0 1 0,0-1 0,0 0 0,0 0 0,2 1 0,4 0 24,0-1 0,0 0 0,0-1 0,0 1 0,0-1 0,0-1 0,14-3 0,18-8 44,39-17 0,275-148-11,-6-17-68,244-131 0,-91 93 0,-59 67 0,-383 147 0,1 3 0,115-17 0,-170 33 0,0-1 0,1 1 0,-1 0 0,0 0 0,0 0 0,0 1 0,0-1 0,0 1 0,1 0 0,-1 0 0,0 0 0,-1 1 0,5 1 0,-7-2 0,-1-1 0,1 1 0,-1-1 0,1 1 0,-1-1 0,1 1 0,-1-1 0,0 1 0,1 0 0,-1-1 0,0 1 0,0 0 0,1-1 0,-1 1 0,0 0 0,0-1 0,0 1 0,0 0 0,0-1 0,0 1 0,0 0 0,0 0 0,0 0 0,-12 22 0,0-9 0,0-2 0,-2 1 0,-25 18 0,-110 67 0,-326 168-164,-404 173-1076,-14-66-305,784-334 1132,-150 32 0,246-68 386,0-1 1,0 0-1,0-1 1,0-1 0,-15-1-1,27 2 26,0-1 1,0 0-1,0 0 0,0 0 0,0 0 0,0-1 1,0 1-1,0 0 0,0 0 0,0-1 0,0 1 0,1 0 1,-1-1-1,0 1 0,0-1 0,0 1 0,0-1 0,1 1 1,-1-1-1,0 0 0,1 1 0,-1-1 0,0 0 0,1 1 1,-1-1-1,1 0 0,-1 0 0,1 0 0,-1 0 1,1 0-1,0 1 0,-1-1 0,1 0 0,0 0 0,0 0 1,0 0-1,0 0 0,0 0 0,0 0 0,0 0 0,0 0 1,0-1-1,3-5 0,0 1 1,1 0-1,-1 1 0,1-1 1,0 0-1,1 1 0,-1 0 1,1 0-1,7-5 0,25-22 1,42-28-1,328-191 1,113-32 0,-34 41 0,-126 86 0,-334 147 4,-1 2-1,35-7 0,-57 14 5,-1-1 0,0 0 0,1 1 0,-1 0-1,1-1 1,-1 1 0,1 0 0,0 0 0,-1 1 0,1-1-1,-1 0 1,0 1 0,1 0 0,-1-1 0,1 1 0,-1 0 0,0 0-1,1 0 1,-1 1 0,2 0 0,-4-1-1,1 0 0,-1 0 0,1 0 0,-1 0 0,0-1 0,0 1 0,1 0 1,-1 0-1,0 0 0,0 0 0,0 0 0,0 0 0,0 0 0,0 0 0,0 0 0,0 0 0,-1-1 0,1 1 0,-1 2 0,-16 27 175,-3-8-20,0 0 0,-37 29-1,-372 258 822,-319 154-392,-41-7-1211,397-231 423,12-1 152,299-172 45,69-43 0,20-10 0,199-111 0,208-128 0,72-49 0,-45 21 0,-110 63 0,-289 179 0,86-39 0,-118 65 0,-15 9 0,-7 3 0,-1 0 0,-19 13 0,-271 192 0,-217 132-13,-101 65-37,59-34 38,226-128 12,327-245-3,0 0 0,0 0 1,1 0-1,0 1 1,-8 12-1,15-20 2,0 0 0,0 0 0,0 1 0,-1-1 0,1 0 0,0 0 1,0 1-1,0-1 0,0 0 0,0 1 0,0-1 0,0 0 0,-1 0 0,1 1 0,0-1 0,0 0 0,0 1 0,0-1 0,0 0 0,0 0 0,1 1 0,-1-1 0,0 0 0,0 1 0,0-1 0,0 0 0,0 0 0,0 1 1,0-1-1,1 0 0,-1 0 0,0 1 0,0-1 0,0 0 0,1 0 0,-1 0 0,0 1 0,17-2-70,27-16-92,0-2 0,76-47 0,267-175-123,168-136-686,-168 111 142,0 23-153,-333 212 655,1 2 1,114-40-1,-158 65 248,1 1 0,-1 1 0,0 0 0,1 1 0,19 0 0,-28 0 70,-1 2 0,1-1 0,-1 0 0,1 0 0,-1 1 0,1-1 0,-1 1 0,0 0 0,1 0 0,-1 0 0,0 0 0,0 0 0,0 0 0,0 1 0,0-1 1,0 1-1,0-1 0,0 1 0,2 3 0,-3-3 11,0 0 1,0 1-1,0-1 1,-1 0 0,1 1-1,-1-1 1,1 1-1,-1-1 1,0 1-1,0-1 1,0 1 0,0-1-1,-1 1 1,1-1-1,-1 0 1,1 1 0,-1-1-1,0 0 1,0 1-1,-1 2 1,-4 6 35,-1 1-1,1-1 1,-2 0-1,0 0 1,-14 15 0,-40 34 0,-3-3 0,-106 72 0,-308 182-40,-24-14 18,68-55 35,374-210 9,-2-1 0,-88 28-1,119-55 93,32-4-143,-1 0 0,0 0-1,1 0 1,-1 0-1,0 0 1,1 0-1,-1 0 1,1-1 0,-1 1-1,0 0 1,1 0-1,-1-1 1,1 1 0,-1 0-1,1-1 1,-1 1-1,1-1 1,-1 1-1,1 0 1,-1-1 0,1 1-1,0-1 1,-1 1-1,1-1 1,-1-1-1,1 1 9,0 0-1,0-1 0,0 1 0,0 0 0,0-1 1,0 1-1,0 0 0,1 0 0,-1-1 0,0 1 1,1 0-1,-1-1 0,1 1 0,1-2 0,21-32 228,58-51 85,114-93 0,286-227-983,139-107-165,34-30 656,-83 86 164,-156 162 0,-282 222 10,-123 68 2,-1 0 0,1 2-1,0-1 1,0 1 0,18-3-1,-28 6-8,1 0 0,-1 0 0,1-1-1,-1 1 1,1 0 0,0 0 0,-1 0 0,1 0-1,-1 0 1,1 0 0,-1 0 0,1 0-1,-1 1 1,1-1 0,0 0 0,-1 0-1,1 0 1,-1 1 0,1-1 0,-1 0-1,1 0 1,-1 1 0,0-1 0,1 0-1,-1 1 1,1-1 0,-1 1 0,0-1-1,1 1 1,-1-1 0,0 1 0,1-1-1,-1 1 1,0-1 0,0 1 0,1-1-1,-1 1 1,0-1 0,0 1 0,0-1 0,0 1-1,0-1 1,0 1 0,0 0 0,0-1-1,0 1 1,0-1 0,0 1 0,0-1-1,0 1 1,-1-1 0,1 1 0,0 0-1,0-1 1,0 1 0,-1-1 0,1 1-1,-5 8 25,0-1 0,-1 1-1,0-1 1,0-1 0,-12 13-1,-229 197 54,-434 298-80,609-465 0,-98 52 0,162-97 0,-1-1 0,1-1 0,-1 1 0,0-1 0,0-1 0,0 0-1,-12 2 1,19-4 0,1 0 0,-1 0 1,1 0-1,-1 0 0,1 0 0,0-1 0,-1 1 0,1 0 0,-1-1 0,1 1 0,0-1 0,-1 1 0,1-1 0,0 1 1,-1-1-1,1 0 0,0 0 0,0 0 0,0 0 0,0 0 0,0 0 0,0 0 0,0 0 0,0 0 0,0 0 0,0 0 0,1-1 1,-2-1-1,1-1-1,0-1 0,0 1 0,1-1 0,-1 1 0,1-1 0,0 0 0,1 1 0,-1-1 0,1 1 0,1-6 0,21-70-41,89-180-161,135-198 147,-173 339 59,157-191-1,-194 267-2,3 2 0,76-62 0,-92 85 0,0 1 0,1 2 0,0 0 0,37-15 0,-51 26 0,-1 0 0,1 1 0,0 0 0,0 0 0,0 1 0,0 1 0,0 0 0,0 0 0,1 1 0,-1 1 0,0 0 0,0 0 0,18 6 0,-23-6 0,0 1 0,0 1 0,-1-1 0,1 1 0,-1 0 0,1 0 0,-1 1 0,0-1 0,0 1 0,0 0 0,-1 1 0,0-1 0,1 1 0,-2 0 0,1 0 0,0 0 0,-1 0 0,0 1 0,0-1 0,-1 1 0,0 0 0,3 10 0,-2-1 0,-1-1 0,-1 1 0,0 0 0,-1 0 0,-1-1 0,0 1 0,-1-1 0,-1 1 0,-8 25 0,-5 8 0,-3-1 0,-1-1 0,-3-1 0,-32 50 0,-207 263-6,-30-18 175,7-29 651,64-89 163,206-208-843,1 0 0,-2-1 1,0-1-1,0 0 1,-1-2-1,-19 10 1,35-19-122,0-1 1,0 0 0,0 1-1,-1-1 1,1 0 0,0 1-1,0-1 1,0 0 0,0 0-1,-1 0 1,1 0 0,0 0-1,0 0 1,0-1 0,-1 1-1,1 0 1,0 0-1,0-1 1,0 1 0,0-1-1,0 1 1,0-1 0,0 0-1,-2 0 1,2-1 11,0 0 0,0 0-1,0 0 1,0 0 0,0 0-1,0 0 1,1 0 0,-1 0 0,1 0-1,-1 0 1,1 0 0,0 0-1,0 0 1,0 0 0,0-3 0,1-1 19,-1 0 0,1 0 0,0 0 0,1 0 0,-1 0 0,1 0 0,0 0 0,6-10 0,0 3-21,0 0 1,1 0-1,1 1 0,0 1 0,0-1 1,14-9-1,24-19-131,74-47-1,113-53-347,299-111-533,-413 204 491,249-58 1,-312 94 245,86-6 0,-123 16 164,1 1 0,0 1 0,-1 1 0,1 0 1,23 7-1,-38-8 44,0 1 1,0 0 0,-1 1-1,1 0 1,-1 0 0,1 0-1,-1 1 1,0 0 0,0 0-1,-1 0 1,1 1 0,-1 0-1,0 0 1,0 0 0,0 1-1,-1-1 1,0 1 0,0 0-1,-1 0 1,1 1 0,-1-1-1,-1 1 1,1 0 0,-1 0-1,1 9 1,-1-6-25,-2 0 0,1 0-1,-1 0 1,-1 0 0,0 0 0,0 0-1,-1 0 1,0 0 0,-1 0 0,0-1 0,0 1-1,-1-1 1,-1 0 0,1 0 0,-8 10 0,7-11 1,-1-1 1,0 0 0,0 0-1,0 0 1,-1-1 0,0 0 0,0 0-1,0-1 1,-1 0 0,0 0-1,0-1 1,0 0 0,0 0 0,-1-1-1,0 0 1,1-1 0,-1 0 0,0 0-1,0 0 1,-1-2 0,1 1-1,0-1 1,-9-1 0,5-1 41,1 0 0,-1-1-1,1 0 1,0-1 0,0-1 0,0 0 0,0 0 0,1-1-1,0-1 1,0 0 0,1 0 0,0-1 0,0 0 0,1-1 0,0 0-1,-13-17 1,-4-12 85,1-1 0,-30-66 0,-31-90 746,85 193-800,-31-80 748,31 73-251,7 17 4,65 125 339,248 592-1611,-242-528-60,-70-180 623,0-1-1,1-1 0,0 1 1,17 22-1,-25-38 183,0 1-1,1-1 1,-1 1-1,1-1 1,-1 1 0,0-1-1,1 0 1,-1 1-1,1-1 1,-1 0-1,1 1 1,-1-1-1,1 0 1,-1 0-1,1 1 1,-1-1 0,1 0-1,-1 0 1,1 0-1,-1 0 1,1 0-1,0 0 1,-1 0-1,1 0 1,-1 0-1,1 0 1,-1 0-1,1 0 1,0 0 0,-1 0-1,1 0 1,-1-1-1,1 1 1,1-2-24,-1 1 0,0-1 0,0 1 1,0-1-1,0 0 0,0 0 0,0 1 0,0-1 0,0 0 1,-1 0-1,1 0 0,0-3 0,4-24-222,-1-1 0,-2 1 1,-1-38-1,-8-94-188,-11 7 348,5 112 100,13 41 0,0 1 0,0 0 0,0-1 0,0 1 0,0 0 0,-1-1 0,1 1 0,0 0 0,0-1 0,0 1 0,0 0 0,0 0 0,-1-1 0,1 1 0,0 0 0,0-1 0,0 1 0,-1 0 0,1 0 0,0 0 0,-1-1 0,1 1 0,0 0 0,0 0 0,-1 0 0,1 0 0,0-1 0,-1 1 0,1 0 0,0 0 0,-1 0 0,1 0 0,0 0 0,-1 0 0,1 0 0,0 0 0,-1 0 0,1 0 0,0 0 0,-1 0 0,1 0 0,0 0 0,-1 1 0,1-1 0,0 0 0,-1 0 0,1 0 0,0 0 0,-1 1 0,1-1 0,0 0 0,0 0 0,-1 0 0,1 1 0,0-1 0,0 1 0,-8 17 0,2 0 0,0 1 0,1 0 0,-4 35 0,-94 723 947,102-764-911,-6 68 414,10-61-301,-3-20-148,0 0 0,0 1 1,1-1-1,-1 0 0,0 0 1,0 0-1,0 1 0,1-1 1,-1 0-1,0 0 0,0 0 1,0 1-1,1-1 0,-1 0 1,0 0-1,0 0 0,1 0 1,-1 0-1,0 0 0,1 0 1,-1 0-1,0 0 0,0 0 1,1 1-1,-1-1 0,0-1 1,1 1-1,-1 0 0,0 0 1,0 0-1,1 0 0,-1 0 1,0 0-1,0 0 0,1 0 1,-1 0-1,0 0 1,0-1-1,1 1 0,-1 0 1,0 0-1,7-7-35,0 0 0,-1 0-1,1 0 1,-2-1 0,9-14 0,58-100-416,147-310-190,122-217 297,-314 606 343,1 0 0,2 1 0,2 2 0,68-66 0,-57 71 1,1 2 1,2 1 0,1 3-1,79-37 1,-54 35-16,1 2 0,128-31 0,-154 50-19,0 1 0,1 3 0,79-1-1,-113 7 47,1 0 1,0 1-1,-1 1 0,1 0 0,-1 1 0,0 1 0,0 0 0,0 1 0,24 11 0,-35-14 16,0 0 1,0 0-1,0 0 0,0 0 0,0 1 1,0-1-1,-1 1 0,1-1 0,-1 1 1,0 0-1,0 0 0,0 0 0,0 1 1,0-1-1,-1 0 0,1 1 0,-1-1 1,0 1-1,0-1 0,0 1 0,-1-1 1,1 1-1,-1 0 0,0-1 0,0 1 1,0 0-1,-1-1 0,1 1 0,-1 0 0,1-1 1,-3 6-1,-2 2 67,0 0 0,-1 0 1,0-1-1,-1 1 0,0-1 0,0-1 1,-1 1-1,-18 15 0,-7 3 167,-1-1 0,-43 25 0,-85 43 463,82-48-354,69-41-284,0 1 1,0 1-1,-11 10 1,14-6 10,12-4-33,8-7-37,-1 0 0,1-1-1,-1 0 1,1-1 0,-1 0 0,1 0-1,15-6 1,561-135 1773,-348 66-819,-237 76-950,0-1 0,-1 0 0,1 0-1,-1 0 1,1 0 0,-1-1 0,1 1-1,-1-1 1,0 1 0,0-1 0,0 0-1,0 0 1,0 0 0,2-3 0,-4 5-25,0-1 0,0 1 0,0 0 1,0-1-1,0 1 0,0-1 0,0 1 0,0 0 0,-1-1 1,1 1-1,0 0 0,0-1 0,0 1 0,-1 0 1,1 0-1,0-1 0,0 1 0,-1 0 0,1 0 1,0-1-1,-1 1 0,1 0 0,0 0 0,0 0 1,-1 0-1,1-1 0,-1 1 0,1 0 0,-1 0 0,-23-5 238,-47 3 246,-125 13-1,-293 44 503,-40 5-152,412-51-775,-180-8 0,267-3-179,0-1-1,1-2 1,-1-1 0,1-1 0,0-1 0,-38-16-1,59 20 48,1 0-1,0 0 1,-1 0-1,2-1 1,-1 0-1,0-1 1,1 1-1,0-1 1,0 0-1,-9-13 1,13 14 12,-1 0 1,1 0-1,0 1 0,0-2 1,0 1-1,1 0 0,-1 0 1,1 0-1,1-1 0,-1 1 1,1 0-1,0-1 0,1-7 1,1 1-26,1 1 1,0 0 0,1 0-1,0 0 1,1 1 0,0-1-1,1 1 1,0 1 0,0-1-1,1 1 1,0 0 0,1 0 0,14-12-1,-1 2-172,2 1 0,-1 1 0,2 1 0,0 1 0,1 1 0,49-20 0,-68 32 225,0 0 1,0 0 0,0 0-1,0 1 1,0 0 0,1 0-1,-1 1 1,0-1 0,1 1 0,-1 1-1,9 0 1,-12 0 29,-1 1 1,1-1-1,0 0 1,0 1-1,-1-1 0,1 1 1,-1 0-1,0 0 1,1 0-1,-1 0 1,0 0-1,0 1 0,0-1 1,0 0-1,-1 1 1,1 0-1,-1-1 1,1 1-1,-1 0 0,0 0 1,0 0-1,0 0 1,-1-1-1,1 1 0,0 6 1,0 4 76,-1 0 0,0 0 0,0 0 0,-1 0-1,-1 0 1,-1 0 0,1-1 0,-2 1 0,-5 14 0,-6 10 115,-1 0-1,-2-1 1,-2-2-1,-26 38 1,-29 26 120,-3-3 0,-94 86 0,-191 156-73,356-330-233,-116 97 808,113-98-574,9-10-6,25-27 198,104-117 137,-13 15-475,275-298-96,-377 418-3,-8 9 0,0 0 0,0-1 0,0 0 0,0 0 0,-1 0 0,0 0 0,4-8 0,-20 17 0,0 1 0,0 0 0,-20 13 0,11-7 0,-222 113 0,-324 151 0,547-265 0,0-2 0,-1 0 0,0-1 0,-37 7 0,57-14 0,1 0 0,-1 0 0,1 0 0,0 0 0,-1 0 0,1 0 0,-1 0 0,1 0 0,-1 0 0,1 0 0,-1 0 0,1 0 0,-1 0 0,1 0 0,0-1 0,-1 1 0,1 0 0,-1 0 0,1 0 0,0-1 0,-1 1 0,1 0 0,-1 0 0,1-1 0,0 1 0,-1 0 0,1-1 0,0 1 0,0 0 0,-1-1 0,1 1 0,0-1 0,0 1 0,-1 0 0,1-1 0,0 1 0,0-1 0,0 1 0,0-1 0,0 1 0,0-1 0,0 1 0,0-1 0,0 1 0,0-1 0,1-3 0,0 1 0,1-1 0,0 1 0,-1-1 0,1 1 0,0 0 0,1 0 0,2-3 0,60-65 0,119-98 0,-58 69 0,-122 96 0,1 1 0,-1 0 0,0 0 0,1 0 0,0 1 0,0-1 0,-1 1 0,1 0 0,1 1 0,-1-1 0,7 0 0,-12 2 0,1 0 0,-1 1 0,1-1 0,-1 0 0,0 0 0,1 1 0,-1-1 0,1 0 0,-1 1 0,1-1 0,-1 1 0,0-1 0,1 0 0,-1 1 0,0-1 0,1 1 0,-1-1 0,0 1 0,0-1 0,0 1 0,1-1 0,-1 1 0,0-1 0,0 1 0,0-1 0,0 1 0,0-1 0,0 1 0,0 0 0,0-1 0,0 1 0,0-1 0,0 1 0,0-1 0,-1 1 0,0 6 0,-1 0 0,0 0 0,0 0 0,-7 12 0,-85 147 0,-42 50 0,-185 312 0,297-486 0,-33 84 0,56-123 0,0 0 0,0 1 0,0-1 0,0 1 0,1 0 0,-1-1 0,1 1 0,0 0 0,0-1 0,1 6 0,-1-8 0,1 0 0,-1 0 0,0-1 0,1 1 0,-1 0 0,1 0 0,-1-1 0,1 1 0,-1 0 0,1-1 0,0 1 0,-1-1 0,1 1 0,0-1 0,-1 1 0,1-1 0,0 1 0,0-1 0,-1 0 0,1 0 0,0 1 0,0-1 0,0 0 0,-1 0 0,1 0 0,0 0 0,0 1 0,0-1 0,0-1 0,0 1 0,-1 0 0,1 0 0,0 0 0,1-1 0,6-1 0,1 0 0,-1-1 0,0 0 0,0 0 0,11-7 0,75-47 0,187-140 0,364-297 0,-423 321 0,-207 161 0,0 1 0,1 0 0,33-16 0,-49 27 0,0 0 0,0 0 0,0 0 0,0 0 0,0 0 0,0 0 0,0 0 0,1 0 0,-1 0 0,0 0 0,0 0 0,0 0 0,0 0 0,0 0 0,0 0 0,0 0 0,0 0 0,0 0 0,1 1 0,-1-1 0,0 0 0,0 0 0,0 0 0,0 0 0,0 0 0,0 0 0,0 0 0,0 0 0,0 0 0,0 0 0,0 0 0,0 0 0,0 0 0,0 1 0,0-1 0,1 0 0,-1 0 0,0 0 0,0 0 0,0 0 0,0 0 0,0 0 0,0 0 0,0 0 0,0 1 0,0-1 0,0 0 0,0 0 0,0 0 0,0 0 0,0 0 0,0 0 0,-1 0 0,1 0 0,0 0 0,0 1 0,0-1 0,0 0 0,0 0 0,0 0 0,-9 13 0,-46 44 0,-150 133 0,-520 506 0,683-655 0,18-16 0,-2-1 0,-49 36 0,75-59 0,-1-1 0,1 0 0,-1 1 0,1-1 0,-1 1 0,0-1 0,1 0 0,-1 1 0,1-1 0,-1 0 0,0 0 0,1 1 0,-1-1 0,1 0 0,-1 0 0,0 0 0,1 0 0,-1 0 0,0 0 0,1 0 0,-1 0 0,0 0 0,1 0 0,-1 0 0,0-1 0,1 1 0,-1 0 0,1 0 0,-1 0 0,0-1 0,1 1 0,-1-1 0,1 1 0,-1 0 0,1-1 0,-2 0 0,2-1 0,-1-1 0,1 1 0,0-1 0,0 1 0,0-1 0,0 0 0,0 1 0,0-1 0,1 1 0,-1 0 0,1-1 0,1-3 0,13-36 0,38-74 0,36-51 0,6 5 0,124-157 0,-106 184 0,-103 124 0,0 1 0,1 0 0,0 0 0,1 2 0,16-11 0,-27 18 0,1 0 0,0 0 0,0 0 0,0 0 0,0 1 0,0-1 0,0 0 0,0 1 0,0 0 0,0-1 0,0 1 0,0 0 0,0 0 0,0 0 0,4 1 0,-5-1 0,0 1 0,-1-1 0,1 1 0,0-1 0,0 1 0,-1-1 0,1 1 0,-1 0 0,1-1 0,0 1 0,-1 0 0,1 0 0,-1-1 0,0 1 0,1 0 0,-1 0 0,0 0 0,1-1 0,-1 1 0,0 0 0,0 0 0,0 0 0,0 0 0,0 0 0,0 0 0,0 1 0,-1 6 0,0 1 0,-1-1 0,0 1 0,0-1 0,-1 0 0,0 0 0,-1 0 0,-6 11 0,-25 38 0,-64 79 0,-264 299 0,46-58 0,148-161 0,67-78 0,99-133 0,-1 0 0,1-1 0,-1 0 0,0 0 0,-7 6 0,10-10 0,1 1 0,0-1 0,0 0 0,-1 0 0,1 0 0,0 0 0,0 0 0,0 0 0,-1 0 0,1 1 0,0-1 0,-1 0 0,1 0 0,0 0 0,0 0 0,-1 0 0,1 0 0,0 0 0,0 0 0,-1 0 0,1-1 0,0 1 0,0 0 0,-1 0 0,1 0 0,0 0 0,0 0 0,0 0 0,-1 0 0,1-1 0,0 1 0,0 0 0,0 0 0,-1 0 0,1 0 0,0-1 0,0 1 0,0 0 0,0 0 0,-1 0 0,1-1 0,0 1 0,0 0 0,0 0 0,0-1 0,0 1 0,0 0 0,0 0 0,0-1 0,0 1 0,0 0 0,0 0 0,0-1 0,0 1 0,0 0 0,0 0 0,0-1 0,0 1 0,0-1 0,2-14 0,0-1 0,10-30 0,-8 28 0,64-209 0,-15 78 0,6 3 0,125-222 0,-122 265 0,4 3 0,5 2 0,4 4 0,91-88 0,-132 148 0,1 2 0,2 1 0,49-31 0,-74 55 0,0 1 0,1 0 0,18-7 0,-26 12 0,-1-1 0,1 1 0,-1 0 0,1 1 0,0-1 0,-1 1 0,1 0 0,0 0 0,-1 0 0,8 2 0,-9-2 0,-1 1 0,0 0 0,0 0 0,-1 0 0,1 0 0,0 0 0,0 0 0,0 0 0,-1 1 0,1-1 0,0 1 0,-1-1 0,1 1 0,-1-1 0,0 1 0,0 0 0,1 0 0,-1 0 0,0 0 0,-1 0 0,2 4 0,0 1 0,-1 0 0,0 1 0,0 0 0,-1-1 0,0 1 0,0-1 0,-1 1 0,0-1 0,-2 11 0,-12 33 0,-1-2 0,-3 0 0,-47 87 0,-175 276 0,-184 251-705,68-110 68,219-339 565,100-166 72,27-40 0,5-13 0,6 0 0,0 0 0,0 0 0,1 0 0,-1 1 0,1-1 0,3-10 0,24-77 0,90-233 0,57-143 0,214-554-983,-235 640 126,-127 320 699,56-95 0,-80 152 157,0 0-1,1 0 0,-1 0 1,1 1-1,1 0 1,-1-1-1,6-3 1,-9 7 3,-1 1 1,1 0 0,-1-1 0,1 1 0,-1 0 0,1 0 0,-1-1 0,1 1 0,-1 0 0,1 0 0,0 0 0,-1 0 0,1 0 0,-1 0 0,1 0 0,0 0 0,-1 0 0,1 0 0,-1 0 0,1 0-1,-1 0 1,1 0 0,0 0 0,-1 1 0,1-1 0,-1 0 0,1 0 0,-1 1 0,1-1 0,-1 0 0,1 1 0,-1-1 0,0 0 0,1 1 0,-1-1 0,1 1 0,-1-1 0,0 1 0,1-1-1,-1 1 1,0-1 0,0 1 0,0-1 0,1 1 0,-1-1 0,0 2 0,2 5 45,-1-1-1,0 1 1,0 0 0,-1 0-1,0 0 1,-1 13-1,-17 93 320,-85 261-24,-78 157-462,-314 752-1216,350-918 1976,32-88 203,89-232-650,24-45-193,0 0-1,0 0 1,0 0 0,-1 0-1,1 0 1,0 0 0,0 0-1,0 0 1,0 0 0,0 0-1,0 0 1,0 0 0,0 0-1,0 0 1,-1 0 0,1 0-1,0 0 1,0 0 0,0 0-1,0 0 1,0 0 0,0 0-1,0 0 1,0 0 0,-1 0-1,1 0 1,0 0 0,0 0-1,0 0 1,0 0 0,0 0-1,0 0 1,0 0 0,0 0-1,0 0 1,0 0 0,-1 0-1,1 0 1,0 0 0,0 0-1,0 0 1,0-1 0,0 1-1,0 0 1,0 0 0,0 0-1,0 0 1,0 0 0,0 0-1,0 0 1,0 0 0,0 0-1,0-1 1,0 1 0,0 0-1,0 0 1,0 0 0,0 0-1,0 0 1,0 0 0,0 0-1,0 0 1,0-1 0,0 1-1,0 0 1,0 0 0,0 0-1,2-19 26,65-216-1,94-225-25,84-145-139,48-34-416,-12 69 416,-54 139 189,-72 173 151,-150 251-197,1 0 0,-1 0 0,1 1 0,0-1 0,14-9 0,-20 15-7,1 1 0,-1-1 0,1 1 0,-1 0 1,1-1-1,0 1 0,-1 0 0,1-1 0,-1 1 0,1 0 0,0 0 1,-1 0-1,1-1 0,0 1 0,-1 0 0,1 0 0,-1 0 0,1 0 1,0 0-1,-1 0 0,1 0 0,0 0 0,-1 1 0,1-1 0,0 0 1,-1 0-1,1 0 0,-1 1 0,1-1 0,0 0 0,-1 1 0,1-1 1,-1 0-1,1 1 0,-1-1 0,1 1 0,-1-1 0,1 1 0,-1-1 1,0 1-1,1-1 0,-1 1 0,0-1 0,1 1 0,-1 0 0,0-1 1,0 2-1,2 4-41,-1 1 1,0 0-1,-1 0 1,1 0-1,-1 0 1,-1-1-1,-1 12 1,-22 103-428,-15 12-21,-57 132 1,-181 339-492,-64 26-492,-585 811 1,597-1013 490,202-292 493,112-121 393,-1-1-1,0-1 1,-1-1 0,-19 12-1,32-22 73,0 0-1,1 0 1,-1-1-1,0 1 1,0-1-1,0 1 1,0-1-1,0-1 1,0 1-1,0 0 1,0-1-1,0 0 1,-1 0-1,1 0 1,0-1-1,-6-1 1,6 1 15,1-1 0,0 1 1,0-1-1,0 0 0,0 0 0,1-1 0,-1 1 1,1-1-1,-1 1 0,1-1 0,0 0 1,0 0-1,0 0 0,0 0 0,0 0 0,1 0 1,-1 0-1,-1-7 0,-2-6 42,1 0 0,1-1-1,0 0 1,1 0 0,1-20-1,1-22 124,10-66 0,91-413 174,93-152 402,57-32-271,2 85-221,-40 168 581,-128 316-327,-75 136-369,2 1 0,0 0-1,24-24 1,-34 37-98,0 1-1,0 0 1,0 0 0,1 1-1,-1-1 1,0 0-1,1 1 1,0-1-1,-1 1 1,1 0 0,0 0-1,-1 0 1,1 0-1,0 0 1,0 1 0,0-1-1,0 1 1,0 0-1,3 0 1,-4 1-2,1 0 1,-1 0-1,1 0 0,-1 1 1,0-1-1,0 0 1,0 1-1,0 0 0,0 0 1,0-1-1,0 1 1,0 0-1,-1 0 0,1 1 1,-1-1-1,1 0 1,-1 0-1,0 1 1,0-1-1,1 4 0,4 10 73,-1 0-1,-1 1 1,0 0-1,1 20 0,4 124 295,-27 321-36,-83 465-819,-35 6-508,60-499 1659,20-215 297,47-218-737,2-16-1,6-8-207,0 1 0,0-1 0,1 1 0,-1-1-1,1 0 1,-1 1 0,1-1 0,0 0 0,0 1-1,0-1 1,0 0 0,1-4 0,7-57 254,3 0 1,20-68-1,123-328 104,91-102-513,25 6-691,-37 99 153,-78 166 1210,-120 230-285,-30 53-183,-8 16-27,-97 174 3,-121 217-227,111-202-78,-886 1632-2291,965-1767 2529,-42 65 0,73-127 4,0 0 0,0 0 0,0 0 0,0 0 0,0 1 0,0-1 0,-1 0 0,1 0 0,0 0 0,0 0 0,0 1 0,0-1 0,0 0 0,0 0 0,-1 0 0,1 0 0,0 0 0,0 1 0,0-1 0,0 0 0,0 0 0,-1 0 0,1 0 0,0 0 0,0 0 0,0 0 0,-1 0 0,1 0 0,0 0 0,0 0 0,0 0 0,-1 0 0,1 0 0,0 0 0,0 0 0,0 0 0,0 0 0,-1 0 0,1 0 0,0 0 0,0 0 0,0 0 0,-1 0 0,1 0 0,0-1 0,0 1 0,0 0 0,-1 0 0,2-17 0,20-69 0,88-250 0,187-515-164,-180 550-655,-103 270 573,1 0 1,1 1-1,25-36 0,-39 64 210,1 0-1,-1 0 0,1 0 1,0 0-1,0 1 0,0-1 1,0 0-1,0 1 0,0-1 1,0 1-1,1 0 1,3-2-1,-5 3 23,0 0-1,-1 0 1,1 0 0,0 0 0,0 0-1,0 0 1,0 0 0,0 0 0,0 0-1,0 1 1,-1-1 0,1 0 0,0 1-1,0-1 1,0 0 0,-1 1 0,1-1-1,0 1 1,0-1 0,-1 1-1,1 0 1,0-1 0,-1 1 0,1 0-1,-1-1 1,2 2 0,3 8-48,-1 0 0,0 1 0,-1-1 0,1 1 0,-2-1 0,0 1 0,1 14 0,6 48-325,-4 1 0,-2 0 0,-14 135 0,-4-109 2950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5:12.592"/>
    </inkml:context>
    <inkml:brush xml:id="br0">
      <inkml:brushProperty name="width" value="0.35" units="cm"/>
      <inkml:brushProperty name="height" value="0.35" units="cm"/>
      <inkml:brushProperty name="color" value="#FFFFFF"/>
    </inkml:brush>
  </inkml:definitions>
  <inkml:trace contextRef="#ctx0" brushRef="#br0">1569 319 24575,'-2'10'0,"-1"15"0,3-25 0,0 1 0,0-1 0,0 1 0,0-1 0,0 0 0,0 1 0,0-1 0,0 0 0,0 1 0,0-1 0,0 0 0,0 1 0,0-1 0,0 1 0,0-1 0,0 0 0,1 1 0,-1-1 0,0 0 0,0 1 0,0-1 0,1 0 0,-1 0 0,0 1 0,0-1 0,1 0 0,-1 0 0,0 1 0,1-1 0,-1 0 0,0 0 0,1 0 0,-1 1 0,0-1 0,1 0 0,-1 0 0,0 0 0,1 0 0,-1 0 0,0 0 0,1 0 0,-1 0 0,0 0 0,1 0 0,-1 0 0,1 0 0,24-8 0,0-1 0,-1-1 0,0-1 0,35-22 0,89-68 0,-112 76 0,53-37 0,-59 44 0,-29 18 0,-1 0 0,1-1 0,-1 1 0,0 0 0,1-1 0,-1 1 0,1 0 0,-1 0 0,1 0 0,-1 0 0,1-1 0,-1 1 0,1 0 0,-1 0 0,1 0 0,-1 0 0,1 0 0,-1 0 0,1 0 0,-1 0 0,1 0 0,-1 1 0,1-1 0,-1 0 0,0 0 0,1 0 0,0 1 0,-1 0 0,0 0 0,0 0 0,0 0 0,0 0 0,0 0 0,0 0 0,-1 0 0,1 0 0,0 0 0,0 0 0,-1 0 0,1 0 0,-1 0 0,1 0 0,-1 0 0,0 0 0,-24 39 0,-99 118 0,-106 112 0,-328 394 0,361-435 0,140-171 0,54-55 0,0 0 0,0 0 0,0 0 0,-1-1 0,0 1 0,-6 3 0,10-6 0,-1 0 0,1 0 0,0 0 0,0 0 0,-1 0 0,1 0 0,0 0 0,-1 0 0,1 0 0,0 0 0,0 0 0,-1 0 0,1-1 0,0 1 0,-1 0 0,1 0 0,0 0 0,0 0 0,-1 0 0,1 0 0,0-1 0,0 1 0,-1 0 0,1 0 0,0 0 0,0-1 0,0 1 0,-1 0 0,1 0 0,0-1 0,0 1 0,0 0 0,0 0 0,0-1 0,0 1 0,-1 0 0,1-1 0,0 1 0,0 0 0,0 0 0,0-1 0,0 1 0,0 0 0,0-1 0,0 1 0,0 0 0,0 0 0,0-1 0,1 1 0,-1 0 0,0-1 0,0 1 0,0 0 0,0 0 0,0-1 0,0 1 0,1 0 0,-1 0 0,0-1 0,1 1 0,2-9 0,0 0 0,1 1 0,9-16 0,133-188 0,318-363 0,2-3 0,-415 504 0,-49 71 0,0 0 0,0 0 0,0 0 0,-1-1 0,1 1 0,-1 0 0,0-1 0,0 1 0,1-7 0,-2 9 0,0 1 0,0 0 0,0 0 0,0-1 0,0 1 0,0 0 0,0 0 0,0 0 0,0-1 0,0 1 0,-1 0-1,1 0 1,0-1 0,0 1 0,0 0 0,0 0 0,-1 0 0,1 0 0,0-1 0,0 1 0,0 0 0,-1 0 0,1 0 0,0 0 0,0 0-1,-1 0 1,1 0 0,0 0 0,0-1 0,0 1 0,-1 0 0,1 0 0,0 0 0,0 0 0,-1 0 0,1 0 0,-18 7-18,0 4-30,0 1 0,-20 19 0,-255 243-771,-437 468-1147,453-484 983,254-239 737,-47 28 1,66-44 204,-1-1 0,1 0 0,0 1 0,-1-2 0,1 1 0,-1-1 0,0 1 0,1-1 0,-1 0 0,0-1 0,-6 1 0,10-1 24,0-1 0,0 1 0,-1 0 0,1-1 0,0 1 1,0-1-1,-1 1 0,1-1 0,0 0 0,0 1 0,0-1 0,0 0 0,0 0 0,0 0 0,0 0 0,0 0 0,0 0 0,0 0 0,1 0 0,-1 0 0,0 0 0,1 0 0,-1-1 0,1 1 0,-1 0 1,1-1-1,-1 1 0,1-2 0,-1-4-45,0 0 1,1 0-1,0 0 1,0 1 0,1-1-1,0 0 1,3-10-1,7-21-184,2 2 1,2-1-1,36-65 0,177-256-859,31 5 547,-134 186 537,-6-6 21,-117 170 2,0 0 0,-1 1 0,1-1 0,-1 0 0,0 0-1,0 0 1,0 0 0,0 0 0,0 0 0,0-4 0,-1 6-1,0 1 0,0 0 1,0 0-1,0-1 0,0 1 1,-1 0-1,1 0 1,0 0-1,0-1 0,0 1 1,0 0-1,0 0 0,0 0 1,-1 0-1,1-1 0,0 1 1,0 0-1,0 0 0,-1 0 1,1 0-1,0 0 0,0 0 1,0 0-1,-1-1 1,1 1-1,0 0 0,0 0 1,0 0-1,-1 0 0,1 0 1,0 0-1,0 0 0,-1 0 1,1 0-1,0 0 0,-16 6 94,-20 17 178,0 2 0,-45 43 0,-190 184 710,-309 370 983,407-416-983,134-157-491,34-39-1,88-98 492,101-96-47,-64 78-811,6 5 0,3 6-1,4 5 1,4 7 0,170-77-1,-248 134-124,2 3 0,1 2 0,1 4 0,0 1 0,86-8 0,-106 20 0,1 3 0,0 1 0,-1 2 0,1 2 0,-1 2 0,1 2 0,-2 2 0,72 25 0,-49-7 0,-2 1 0,-1 4 0,102 71 0,-72-34 0,121 117 0,-158-133 0,-3 2 0,-3 3 0,60 92 0,-90-125 0,0-1 0,2 0 0,1-1 0,0-2 0,2 0 0,0-1 0,2-2 0,0 0 0,39 20 0,-7-11 0,0-3 0,1-2 0,1-3 0,65 13 0,286 38 0,-115-44 0,384-16 0,329-70 0,202 12 0,-1293 44 0,-120-19 0,191 20 0,-1 0 0,1-1 0,1 0 0,-19-8 0,26 10 0,1 0 0,0 0 0,0 0 0,0 0 0,1-1 0,-1 1 0,0 0 0,0-1 0,1 0 0,-1 1 0,1-1 0,-1 0 0,1 0 0,0 0 0,0 1 0,0-1 0,0-1 0,0 1 0,0 0 0,0 0 0,1 0 0,-1 0 0,1-1 0,0 1 0,-1 0 0,1 0 0,0-1 0,0 1 0,1-3 0,1-2 0,0 1 0,1 0 0,-1 0 0,1 0 0,1 0 0,-1 1 0,1-1 0,0 1 0,0 0 0,0 0 0,1 0 0,0 1 0,0-1 0,9-5 0,12-8 0,49-26 0,-27 21 0,1 2 0,1 2 0,0 2 0,1 3 0,1 2 0,70-8 0,318 1 0,538 57 0,-968-37 0,14 0 0,0 1 0,0 2 0,27 6 0,-42-4 0,-14 0 0,-19 2 0,-49 6 0,-97 16 0,-95 13 0,-112 20 0,-104 25-164,-1298 303-2776,1608-350 1957,169-40 947,0-1 1,1 1 0,-1-1 0,0 0 0,1 1 0,-1-1 0,0 0 0,1 0 0,-1 0-1,0 0 1,1-1 0,-1 1 0,-3-1 0,6 0 10,-1 0 1,1 0-1,0 0 1,-1 0-1,1 0 1,0 0-1,-1 0 0,1 0 1,0 0-1,0 1 1,0-1-1,0 0 1,0 1-1,0-1 0,0 1 1,0-1-1,0 1 1,0-1-1,2 0 1,166-72-959,802-264-509,-733 271 1004,344-49-1,235 19-1131,-567 71 1294,-149 13 133,-71 6 2663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5:28.098"/>
    </inkml:context>
    <inkml:brush xml:id="br0">
      <inkml:brushProperty name="width" value="0.35" units="cm"/>
      <inkml:brushProperty name="height" value="0.35" units="cm"/>
      <inkml:brushProperty name="color" value="#FFFFFF"/>
    </inkml:brush>
  </inkml:definitions>
  <inkml:trace contextRef="#ctx0" brushRef="#br0">2766 1414 24575,'0'-1'0,"0"0"0,0 0 0,-1 0 0,1 0 0,0 0 0,0 0 0,-1 1 0,1-1 0,-1 0 0,1 0 0,-1 0 0,1 1 0,-1-1 0,1 0 0,-1 1 0,0-1 0,1 0 0,-1 1 0,0-1 0,1 1 0,-1-1 0,0 1 0,0-1 0,0 1 0,1 0 0,-3-1 0,-26-5 0,27 5 0,-33-2 0,1 1 0,-46 3 0,-83 10 0,-236 49 0,303-44 0,-320 66 0,400-78 0,-1 0 0,0 1 0,-17 9 0,34-14 0,0 0 0,0 0 0,1 0 0,-1 0 0,0 0 0,0 0 0,0 0 0,0 0 0,0 0 0,0 0 0,1 0 0,-1 0 0,0 0 0,0 0 0,0 0 0,0 0 0,0 1 0,0-1 0,0 0 0,0 0 0,1 0 0,-1 0 0,0 0 0,0 0 0,0 0 0,0 1 0,0-1 0,0 0 0,0 0 0,0 0 0,0 0 0,0 0 0,0 1 0,0-1 0,0 0 0,0 0 0,0 0 0,0 0 0,0 0 0,0 1 0,0-1 0,0 0 0,0 0 0,0 0 0,0 0 0,0 0 0,0 0 0,0 1 0,-1-1 0,1 0 0,0 0 0,0 0 0,0 0 0,0 0 0,0 0 0,0 0 0,0 0 0,0 0 0,-1 1 0,1-1 0,0 0 0,0 0 0,0 0 0,26 0 0,56-13 0,158-47 0,-177 42 0,7-1 0,80-24 0,-125 35 0,0-2 0,0-1 0,32-19 0,-39 14 0,-18 16 0,0 0 0,0 0 0,0 0 0,0-1 0,0 1 0,0 0 0,1 0 0,-1-1 0,0 1 0,0 0 0,0 0 0,0-1 0,0 1 0,0 0 0,0-1 0,0 1 0,-1 0 0,1 0 0,0-1 0,0 1 0,0 0 0,0 0 0,0 0 0,0-1 0,0 1 0,-1 0 0,1 0 0,0-1 0,0 1 0,0 0 0,0 0 0,-1 0 0,1 0 0,0-1 0,0 1 0,0 0 0,-1 0 0,1 0 0,0 0 0,-1 0 0,-5-2 0,1 1 0,-1 0 0,0 0 0,0 1 0,0 0 0,-9 1 0,-85 9 0,-140 32 0,238-41 0,-442 102 0,337-79 0,103-25 0,8-3 0,31-15 0,119-55 0,-109 52 0,243-124 0,-201 98 0,93-69 0,-173 112 0,0 0 0,0 0 0,-1-1 0,0 0 0,9-11 0,-15 17 0,1-1 0,-1 1 0,0 0 0,0-1 0,1 1 0,-1-1 0,0 1 0,0 0 0,1-1 0,-1 1 0,0-1 0,0 1 0,0-1 0,0 1 0,0-1 0,0 1 0,0 0 0,0-1 0,0 1 0,0-1 0,0 1 0,0-1 0,0 1 0,0-1 0,0 1 0,0-1 0,0 1 0,-1-1 0,1 1 0,0 0 0,0-1 0,-1 1 0,1 0 0,0-1 0,-1 1 0,1-1 0,0 1 0,-1 0 0,1 0 0,0-1 0,-1 1 0,1 0 0,-1 0 0,1-1 0,0 1 0,-1 0 0,1 0 0,-1 0 0,1 0 0,-1 0 0,1-1 0,-1 1 0,-17 0 0,0 0 0,0 1 0,0 1 0,0 1 0,-21 5 0,-291 72 0,-183 69 0,88-25 0,82-41 0,242-69 0,98-13 0,0-1 0,0 1 0,-1-1 0,1 0 0,0 0 0,0-1 0,-1 1 0,1-1 0,0 1 0,0-1 0,0 0 0,0 0 0,-5-3 0,8 4 0,-1 0 0,1-1 0,0 1 0,-1-1 0,1 1 0,0-1 0,0 1 0,-1 0 0,1-1 0,0 1 0,0-1 0,0 1 0,0-1 0,0 0 0,-1 1 0,1-1 0,0 1 0,0-1 0,0 1 0,0-1 0,1 1 0,-1-1 0,0 1 0,0-2 0,13-18 0,1 5 0,2 0 0,28-20 0,210-132 0,379-186 0,-466 271 0,-154 77 0,-13 5 0,0 0 0,0 0 0,0 1 0,0-1 0,0 0 0,0 0 0,0 0 0,0 0 0,0 0 0,0 0 0,0 0 0,0 0 0,0 0 0,0 0 0,0 0 0,0 0 0,0 0 0,0 0 0,0 0 0,0 0 0,0 0 0,0 1 0,0-1 0,0 0 0,0 0 0,0 0 0,0 0 0,0 0 0,0 0 0,0 0 0,0 0 0,0 0 0,0 0 0,0 0 0,0 0 0,1 0 0,-1 0 0,0 0 0,0 0 0,0 0 0,0 0 0,0 0 0,0 0 0,0 0 0,0 0 0,0 0 0,0 0 0,0 0 0,0 0 0,0 0 0,0 0 0,0 0 0,0 0 0,-31 23 0,-150 90 0,-432 249 0,377-240 0,217-113 0,1-1 0,-1 0 0,-39 9 0,57-16 0,1-1 0,-1 0 0,1 0 0,-1 0 0,1 0 0,-1 0 0,0 0 0,1 0 0,-1 0 0,1 0 0,-1 0 0,1 0 0,-1 0 0,1 0 0,-1 0 0,1 0 0,-1-1 0,1 1 0,-1 0 0,1 0 0,-1 0 0,1-1 0,-1 1 0,1 0 0,0-1 0,-1 1 0,1-1 0,-1 1 0,1 0 0,-1-1 0,1-1 0,0 1 0,1 0 0,-1 0 0,0 0 0,0 0 0,1-1 0,-1 1 0,0 0 0,1 0 0,-1 0 0,1 0 0,0 0 0,-1 0 0,1 0 0,1-1 0,23-27 0,1 2 0,2 1 0,48-37 0,20-19 0,-73 55 0,-23 27 0,0-1 0,1 1 0,-1-1 0,0 1 0,0-1 0,1 1 0,-1 0 0,0-1 0,0 1 0,0-1 0,0 1 0,1-1 0,-1 1 0,0-1 0,0 1 0,0-1 0,0 1 0,0-1 0,0 1 0,-1-1 0,1 1 0,0-1 0,0 1 0,0-1 0,0 1 0,0 0 0,-1-1 0,1 1 0,-1-1 0,-2 0 0,0 0 0,0 0 0,0 0 0,-1 1 0,1 0 0,0-1 0,-1 1 0,1 1 0,0-1 0,0 0 0,-1 1 0,1 0 0,-5 1 0,-71 18 0,-34 7 0,101-25 0,0 0 0,-1-1 0,1-1 0,0 0 0,-1 0 0,-22-5 0,31 4 0,0 0 0,0 0 0,0-1 0,0 1 0,0-1 0,1 0 0,-1 0 0,1 0 0,-1-1 0,1 1 0,0-1 0,0 0 0,0 1 0,0-2 0,0 1 0,1 0 0,0 0 0,-1-1 0,1 1 0,0-1 0,1 0 0,-1 0 0,1 0 0,-1 0 0,1 0 0,0 0 0,1 0 0,-1 0 0,1 0 0,0-5 0,0-8 0,1 0 0,1 0 0,0 0 0,1 0 0,1 0 0,8-19 0,3-5 0,1 0 0,3 1 0,1 0 0,2 2 0,2 1 0,1 0 0,38-41 0,-53 68 0,-1 0 0,1 1 0,14-10 0,-22 17 0,-1 1 0,1 0 0,-1 0 0,1 0 0,0 0 0,-1 0 0,1 0 0,0 0 0,0 1 0,-1-1 0,1 0 0,0 1 0,0 0 0,0-1 0,0 1 0,0 0 0,0 0 0,-1 0 0,1 0 0,0 1 0,0-1 0,0 0 0,0 1 0,0-1 0,0 1 0,-1 0 0,1 0 0,0-1 0,-1 1 0,1 0 0,1 2 0,0 0 0,-1 0 0,0 1 0,0-1 0,0 1 0,0 0 0,-1 0 0,1-1 0,-1 1 0,0 0 0,0 0 0,-1 0 0,1 0 0,-1 0 0,0 1 0,0-1 0,0 0 0,0 0 0,-2 8 0,-3 11 0,0 0 0,-9 25 0,-35 76 0,-2 4 0,44-107 0,2-1 0,0 1 0,1 0 0,-2 27 0,6-44 0,-1-1 0,1 1 0,0-1 0,0 1 0,0-1 0,1 1 0,-1-1 0,1 1 0,0-1 0,0 0 0,0 0 0,1 1 0,-1-1 0,1 0 0,-1 0 0,3 3 0,-2-5 0,0 1 0,0-1 0,1 0 0,-1 0 0,0 0 0,0 0 0,1-1 0,-1 1 0,1 0 0,-1-1 0,0 0 0,1 0 0,-1 1 0,1-2 0,-1 1 0,1 0 0,-1 0 0,0-1 0,1 1 0,-1-1 0,0 0 0,1 1 0,-1-1 0,4-3 0,23-9 0,-1-2 0,32-21 0,119-77 0,16 4 0,317-127 0,-448 215 0,-51 21 0,-11 5 0,-12 4 0,-1 1 0,1-1 0,-2 0 0,1-1 0,-20 10 0,-204 115 0,-404 193 0,270-143 0,331-161 0,70-31 0,58-16 0,0 3 0,175-17 0,180 18 0,-233 24 0,-205-3 0,28 2 0,50 9 0,-76-9 0,0 0 0,0 1 0,-1 0 0,1 0 0,-1 1 0,1 0 0,-1 1 0,0-1 0,13 12 0,21 30 0,-36-37 0,1 0 0,1-1 0,0 0 0,15 13 0,-7-11 0,-1-1 0,1-1 0,0 0 0,1-2 0,0 1 0,29 6 0,109 12 0,110-10 0,40 5 0,-288-17 0,0 1 0,19 6 0,-14 1 0,-21-11 0,-1 1 0,0-1 0,1 0 0,-1 1 0,1-1 0,-1 0 0,0 1 0,0-1 0,1 1 0,-1-1 0,0 0 0,0 1 0,1-1 0,-1 1 0,0-1 0,0 1 0,0-1 0,0 1 0,0-1 0,0 1 0,0-1 0,0 1 0,0-1 0,0 1 0,0 0 0,-1 1 0,-1 0 0,0 0 0,0 0 0,0 0 0,0 0 0,0 0 0,0 0 0,0-1 0,-1 1 0,1-1 0,0 1 0,-1-1 0,1 0 0,-5 1 0,-50 20 0,-82 21 0,81-26 0,-639 199 0,656-206 0,40-10 0,0 1 0,1-1 0,-1 0 0,0 0 0,0 0 0,0 0 0,1 0 0,-1 0 0,0 0 0,0 0 0,0 0 0,1 0 0,-1 0 0,0 0 0,0 0 0,0-1 0,1 1 0,-1 0 0,0-1 0,-1 0 0,2 0 0,0 0 0,0 1 0,0-1 0,1 0 0,-1 0 0,0 0 0,0 0 0,1 1 0,-1-1 0,0 0 0,1 0 0,-1 1 0,1-1 0,-1 0 0,1 1 0,-1-1 0,1 0 0,-1 1 0,1-1 0,0 1 0,0-2 0,39-31 0,128-79 0,574-280 0,-649 351 0,-88 40 0,-11 6 0,-53 29 0,-158 85 0,109-61 0,-272 141 0,-7-29 0,366-161 0,0-2 0,-1 0 0,0-1 0,0-2 0,-33 4 0,54-8 0,-1 0 0,0 0 0,0 0 0,0 0 0,0-1 0,1 1 0,-1 0 0,0-1 0,0 0 0,1 1 0,-1-1 0,0 0 0,1 0 0,-1 1 0,0-1 0,1-1 0,-1 1 0,-1-2 0,2 2 0,1-1 0,-1 1 0,1 0 0,-1-1 0,1 1 0,0 0 0,-1-1 0,1 1 0,0 0 0,0-1 0,0 1 0,0-1 0,0 1 0,1-1 0,-1 1 0,0 0 0,1-1 0,-1 1 0,0 0 0,1-1 0,0 1 0,-1 0 0,2-2 0,9-12 0,0 0 0,1 0 0,1 1 0,0 1 0,1 0 0,30-21 0,68-46 0,136-72 0,134-48 0,-344 181 0,49-17 0,-76 34 0,-8 6 0,-24 18 0,-116 71 0,-350 180 0,422-240 0,-81 30 0,138-60 0,-1 0 0,1 0 0,0-1 0,-1 0 0,0-1 0,1 0 0,-1 0 0,0-1 0,0 0 0,-11-1 0,18 0 0,0 1 0,1-1 0,-1 1 0,1-1 0,-1 0 0,1 0 0,-1 1 0,1-1 0,0 0 0,0 0 0,-1-1 0,1 1 0,0 0 0,0 0 0,0 0 0,0-1 0,0 1 0,0-1 0,0 1 0,0-3 0,0 0 0,0 1 0,0-1 0,1 0 0,0 0 0,-1 0 0,1 0 0,1 0 0,-1 0 0,0 0 0,1 0 0,2-6 0,3-13 0,2 0 0,1 1 0,19-38 0,50-71 0,0-2 0,-65 107 0,-1 0 0,-1 0 0,14-55 0,-22 64 0,0 1 0,-2-1 0,1 0 0,-2 0 0,0 0 0,-1 1 0,-6-32 0,-4 7 0,-2 1 0,-27-60 0,-2-5 0,38 84 0,9 20 0,7 9 0,16 15 0,14 14 0,1-3 0,2-2 0,68 37 0,-50-39 0,2-3 0,127 35 0,146 12 0,-303-67 0,23 6 0,0 3 0,-1 2 0,-1 2 0,-1 3 0,-2 3 0,0 1 0,54 39 0,-93-56 0,15 8 0,-28-18 0,-1 0 0,0 0 0,0 0 0,0 0 0,0 0 0,0 0 0,1 0 0,-1 0 0,0 0 0,0 0 0,0 0 0,0 0 0,0 0 0,0 0 0,1 0 0,-1 0 0,0 0 0,0 0 0,0 0 0,0 0 0,0 0 0,0-1 0,1 1 0,-1 0 0,0 0 0,0 0 0,0 0 0,0 0 0,0 0 0,0 0 0,0 0 0,0-1 0,0 1 0,1 0 0,-1 0 0,0 0 0,0 0 0,0 0 0,0-1 0,0 1 0,0 0 0,0 0 0,0 0 0,0 0 0,0 0 0,0-1 0,0 1 0,0 0 0,0 0 0,0 0 0,0 0 0,0 0 0,-1 0 0,1-1 0,0 1 0,0 0 0,-10-22 0,-28-35 0,-2 1 0,-3 3 0,-65-64 0,49 56 0,-3 4 0,-3 2 0,-81-53 0,93 73 0,-3 2 0,0 3 0,-2 2 0,-101-33 0,126 53 0,33 8 0,0 1 0,0-1 0,0 0 0,0 0 0,0 0 0,0 0 0,0 0 0,1 0 0,-1 0 0,0 1 0,0-1 0,0 0 0,0 0 0,0 0 0,0 0 0,0 0 0,0 0 0,0 1 0,0-1 0,0 0 0,0 0 0,0 0 0,0 0 0,0 0 0,0 0 0,-1 0 0,1 1 0,0-1 0,0 0 0,0 0 0,0 0 0,0 0 0,0 0 0,0 0 0,0 0 0,0 0 0,0 1 0,0-1 0,-1 0 0,1 0 0,0 0 0,0 0 0,0 0 0,0 0 0,0 0 0,0 0 0,0 0 0,-1 0 0,1 0 0,0 0 0,0 0 0,0 0 0,0 0 0,0 0 0,0 0 0,-1 0 0,1 0 0,0 0 0,0 0 0,51 32 0,422 182 0,-176-87 0,-274-117 0,-16-7 0,-1-1 0,1 1 0,-1 0 0,1 0 0,-1 1 0,0 0 0,0 0 0,-1 0 0,1 1 0,9 10 0,-15-15 0,0 0 0,0 0 0,0 0 0,0 1 0,0-1 0,0 0 0,0 0 0,0 1 0,0-1 0,0 0 0,0 0 0,0 0 0,0 1 0,0-1 0,0 0 0,0 0 0,0 1 0,0-1 0,0 0 0,0 0 0,0 0 0,-1 1 0,1-1 0,0 0 0,0 0 0,0 0 0,0 1 0,0-1 0,-1 0 0,1 0 0,0 0 0,0 0 0,0 0 0,0 1 0,-1-1 0,1 0 0,0 0 0,0 0 0,-1 0 0,1 0 0,0 0 0,0 0 0,0 0 0,-1 0 0,1 0 0,0 0 0,0 0 0,-1 0 0,1 0 0,0 0 0,0 0 0,-1 0 0,1 0 0,0 0 0,0 0 0,0 0 0,-1 0 0,1 0 0,0-1 0,-10 0 0,1-1 0,-1-1 0,1 1 0,0-2 0,0 1 0,0-1 0,-9-6 0,5 3 0,-549-258 0,384 185 0,-375-158 0,535 229 0,25 6 0,33 10 0,-9 2 0,0 2 0,31 17 0,-25-12 0,128 52 0,2-6 0,3-9 0,235 44 0,-384-93 0,0 0 0,0 0 0,0-1 0,1-2 0,34 0 0,-45-5 0,-16-1 0,-7 1 0,0 1 0,0 0 0,-20-1 0,-130-10 0,-630-18 0,624 16 0,164 15 0,-1 0 0,1 0 0,0 0 0,0 0 0,0-1 0,-7-3 0,11 5 0,0 0 0,-1-1 0,1 1 0,0 0 0,0 0 0,-1 0 0,1-1 0,0 1 0,0 0 0,0-1 0,-1 1 0,1 0 0,0 0 0,0-1 0,0 1 0,0 0 0,0-1 0,0 1 0,0 0 0,-1-1 0,1 1 0,0 0 0,0-1 0,0 1 0,0 0 0,0-1 0,1 1 0,-1 0 0,0 0 0,0-1 0,0 1 0,0 0 0,0-1 0,0 1 0,0 0 0,1-1 0,-1 1 0,0 0 0,0 0 0,0-1 0,1 1 0,-1 0 0,0 0 0,0-1 0,1 1 0,-1 0 0,0 0 0,0 0 0,1 0 0,-1-1 0,0 1 0,1 0 0,-1 0 0,17-7 0,0 1 0,1 1 0,-1 0 0,36-3 0,201-22 0,1159-29 0,-1382 60 0,-25 1 0,-40 9 0,10-5 0,-166 49 0,161-46 0,23-8 0,8-1 0,103-30 0,37-13 0,-10 2 0,170-30 0,-254 68 0,-47 3 0,-1 0 0,1 0 0,-1 0 0,1 0 0,-1 0 0,0 0 0,1 0 0,-1 0 0,1 0 0,-1 0 0,1 0 0,-1 0 0,0 0 0,1 1 0,-1-1 0,1 0 0,-1 0 0,0 1 0,1-1 0,-1 0 0,0 0 0,1 1 0,-1-1 0,0 0 0,1 1 0,-1-1 0,0 0 0,0 1 0,0-1 0,1 1 0,-1-1 0,0 0 0,0 1 0,0-1 0,0 1 0,0-1 0,1 1 0,-1-1 0,0 1 0,0 0 0,-4 4 0,0 1 0,-1-1 0,1 0 0,-1 0 0,0 0 0,0-1 0,-1 0 0,1 0 0,-10 5 0,-262 160 0,-17-14 0,289-152 0,-130 62 0,96-52 0,38-13 0,1 0 0,0 0 0,0 0 0,0 0 0,-1 0 0,1 0 0,0 0 0,0 0 0,0 0 0,-1 0 0,1 0 0,0 0 0,0 0 0,0 0 0,0 0 0,-1 0 0,1 0 0,0 0 0,0 0 0,0 0 0,-1-1 0,1 1 0,0 0 0,0 0 0,0 0 0,0 0 0,-1 0 0,1 0 0,0-1 0,0 1 0,0 0 0,0 0 0,0 0 0,0 0 0,0-1 0,-1 1 0,1 0 0,0 0 0,0 0 0,0 0 0,0-1 0,0 1 0,0 0 0,0 0 0,0 0 0,0-1 0,0 1 0,0 0 0,0 0 0,0 0 0,0-1 0,0 1 0,0 0 0,0 0 0,1 0 0,-1-1 0,0 1 0,0 0 0,0 0 0,0 0 0,0 0 0,0-1 0,0 1 0,1 0 0,-1 0 0,0 0 0,0 0 0,8-10 0,1 1 0,0 0 0,17-12 0,116-84 0,168-92 0,-218 141 0,62-40 0,97-58 0,-234 144 0,0 1 0,1 1 0,0 1 0,1 0 0,-1 1 0,1 1 0,0 1 0,0 1 0,1 0 0,-1 2 0,1 0 0,-1 1 0,1 1 0,-1 1 0,28 6 0,10 2 0,-1 3 0,79 29 0,-119-36 0,-1 0 0,0 1 0,0 1 0,-1 0 0,0 1 0,0 1 0,-1 0 0,0 1 0,-1 0 0,0 1 0,-1 0 0,0 1 0,13 21 0,-19-24 0,0 1 0,-1-1 0,0 1 0,-1 0 0,0 1 0,-1-1 0,0 1 0,-1-1 0,0 1 0,-1 13 0,-2 14 0,-12 63 0,9-73 0,-2 0 0,7-29 0,0 0 0,0-1 0,0 1 0,0 0 0,0 0 0,0 0 0,0 0 0,0 0 0,1 0 0,-1-1 0,0 1 0,0 0 0,0 0 0,0 0 0,0 0 0,-1 0 0,1-1 0,0 1 0,0 0 0,0 0 0,0 0 0,0 0 0,0 0 0,0 0 0,0-1 0,0 1 0,0 0 0,0 0 0,0 0 0,0 0 0,0 0 0,-1 0 0,1 0 0,0-1 0,0 1 0,0 0 0,0 0 0,0 0 0,0 0 0,-1 0 0,1 0 0,0 0 0,0 0 0,0 0 0,0 0 0,0 0 0,0 0 0,-1 0 0,1 0 0,0 0 0,0 0 0,0 0 0,0 0 0,0 0 0,-1 0 0,1 0 0,0 0 0,0 0 0,0 0 0,0 0 0,0 0 0,0 0 0,-1 1 0,1-1 0,0 0 0,0 0 0,-6-59 0,-50-527 0,49 538 0,7 49 0,0-1 0,0 0 0,0 0 0,0 0 0,0 0 0,0 0 0,0 0 0,-1 0 0,1 0 0,0 0 0,0 0 0,0 0 0,0 0 0,0 0 0,0 0 0,-1 0 0,1 0 0,0 0 0,0 0 0,0 0 0,0 0 0,0 0 0,0 0 0,-1 0 0,1 0 0,0 0 0,0 0 0,-1 24 0,10 175 0,9-1 0,64 298 0,-74-462 0,-6-20 0,1 0 0,1 0 0,0 0 0,0 0 0,2 0 0,0-1 0,0 0 0,9 12 0,-15-24 0,0-1 0,0 0 0,1 1 0,-1-1 0,0 0 0,0 1 0,1-1 0,-1 0 0,0 1 0,0-1 0,1 0 0,-1 0 0,0 1 0,1-1 0,-1 0 0,0 0 0,1 0 0,-1 1 0,1-1 0,-1 0 0,0 0 0,1 0 0,-1 0 0,1 0 0,-1 0 0,0 0 0,1 0 0,-1 0 0,1 0 0,-1 0 0,0 0 0,1 0 0,-1 0 0,1 0 0,-1 0 0,0-1 0,1 1 0,-1 0 0,0 0 0,1 0 0,-1-1 0,0 1 0,1 0 0,-1 0 0,0-1 0,1 1 0,-1 0 0,0-1 0,0 1 0,1 0 0,-1-1 0,0 1 0,0 0 0,1-1 0,3-10 0,0 0 0,-1 1 0,0-1 0,-1 0 0,0 0 0,-1-1 0,0 1 0,-1-14 0,2-15 0,10-157 0,-9-1 0,-26-234 0,11 343 0,5 69 0,7 20 0,0 0 0,0-1 0,0 1 0,0 0 0,0 0 0,0 0 0,-1 0 0,1 0 0,0 0 0,0 0 0,0 0 0,0 0 0,0 0 0,0 0 0,0 0 0,-1 0 0,1 0 0,0 0 0,0 0 0,0 0 0,0 0 0,0 0 0,0 0 0,-1 0 0,1 0 0,0 0 0,0 0 0,0 0 0,0 0 0,0 0 0,0 0 0,0 0 0,-1 0 0,1 0 0,0 0 0,0 0 0,0 1 0,0-1 0,0 0 0,0 0 0,0 0 0,0 0 0,0 0 0,0 0 0,0 0 0,-1 0 0,1 1 0,0-1 0,0 0 0,0 0 0,0 0 0,0 0 0,0 0 0,0 0 0,0 1 0,0-1 0,0 0 0,0 0 0,0 0 0,0 0 0,0 0 0,-5 35 0,-4 461 0,11-338 0,-4-56 0,0-42 0,3 0 0,10 80 0,-4-110 0,2 0 0,1 0 0,17 34 0,-8-17 0,-17-42 0,1 1 0,-2 0 0,1 0 0,-1 0 0,2 10 0,-3-14 0,0-1 0,0 1 0,0-1 0,0 1 0,0-1 0,-1 1 0,1-1 0,0 1 0,-1-1 0,1 1 0,-1-1 0,1 0 0,-1 1 0,0-1 0,0 0 0,0 1 0,0-1 0,0 0 0,0 0 0,0 0 0,0 0 0,0 0 0,0 0 0,0 0 0,-1 0 0,1-1 0,0 1 0,-1 0 0,-1 0 0,-9 2 0,1-1 0,-1 0 0,0-1 0,0 0 0,0-1 0,1 0 0,-13-2 0,-8 0 0,-403-10-1720,10 25-492,351-6 1414,66-5 281,16-2-8,124-12-584,875-161 1109,-878 146 983,-78 12-98,-51 13-638,-7 0 14,-36 3 312,-138 16 410,-123 24 0,93-10-483,-570 64 966,743-92-1466,0-2 0,-62-7 0,93 5 0,0 0 0,0 0 0,1-1 0,-1 0 0,0 0 0,1 0 0,0-1 0,-1 0 0,1-1 0,-9-6 0,13 8 0,0 0 0,0 0 0,0 0 0,1-1 0,-1 1 0,0 0 0,1-1 0,0 0 0,0 1 0,0-1 0,0 0 0,0 1 0,0-1 0,1 0 0,-1 0 0,1 0 0,0 0 0,0 0 0,0 1 0,0-1 0,1 0 0,-1 0 0,1 0 0,-1 0 0,2-3 0,4-10 0,0 0 0,1 0 0,1 0 0,0 1 0,1 0 0,20-23 0,-2 4 0,50-46 0,-75 78 0,8-8 0,1 0 0,0 0 0,1 1 0,14-7 0,-24 14 0,1 1 0,0-1 0,-1 1 0,1 0 0,0 0 0,0 0 0,0 0 0,0 1 0,0-1 0,0 1 0,0-1 0,0 1 0,0 0 0,0 1 0,0-1 0,0 0 0,0 1 0,-1 0 0,1-1 0,0 1 0,0 0 0,0 1 0,-1-1 0,1 0 0,4 4 0,6 4 0,0 0 0,1-1 0,22 10 0,-33-17 0,0 0 0,0 0 0,0 1 0,0-1 0,-1 1 0,1 0 0,-1 0 0,1 0 0,-1 0 0,0 0 0,0 1 0,0-1 0,0 1 0,0 0 0,0-1 0,-1 1 0,3 4 0,-3-1 0,0-1 0,0 0 0,0 1 0,-1-1 0,0 1 0,0-1 0,-1 0 0,1 1 0,-1-1 0,0 0 0,-2 6 0,-15 43 0,-2-1 0,-47 90 0,60-131 0,-20 43 0,-8 20 0,-4-2 0,-87 122 0,102-170 0,24-25 0,0 0 0,0 1 0,-1-1 0,1 0 0,0 1 0,-1-1 0,1 0 0,0 0 0,-1 0 0,1 1 0,0-1 0,-1 0 0,1 0 0,0 0 0,-1 0 0,1 1 0,-1-1 0,1 0 0,0 0 0,-1 0 0,1 0 0,0 0 0,-1 0 0,1 0 0,-1 0 0,1 0 0,0 0 0,-1-1 0,1 1 0,-1 0 0,0 0 0,1-1 0,0 0 0,0 0 0,0 0 0,0 0 0,0 0 0,0 0 0,0 0 0,0 0 0,0 0 0,0 1 0,1-1 0,-1 0 0,0 0 0,0 0 0,1 0 0,0-1 0,19-33 0,8 1 0,55-57 0,452-398 0,-399 370 0,49-41 0,-65 63 0,-92 78 0,-34 29 0,-43 40 0,-506 489 0,415-413 0,124-112 0,-1-1 0,-1 0 0,-28 14 0,45-26 0,-1 0 0,0 0 0,1-1 0,-1 1 0,0-1 0,1 1 0,-1-1 0,0 0 0,0 0 0,1 1 0,-1-1 0,0 0 0,-1-1 0,2 1 0,0 0 0,1 0 0,-1-1 0,1 1 0,-1 0 0,1-1 0,-1 1 0,1-1 0,0 1 0,-1 0 0,1-1 0,-1 1 0,1-1 0,0 1 0,-1-1 0,1 1 0,0-1 0,0 1 0,-1-1 0,1 0 0,0 1 0,0-1 0,0 1 0,0-1 0,0 0 0,0 1 0,0-1 0,0 1 0,0-2 0,1-7 0,1-1 0,1 0 0,0 1 0,0 0 0,1 0 0,0 0 0,5-10 0,73-123 0,99-133 0,-149 229 0,51-54 0,-63 80 0,1 0 0,1 1 0,0 0 0,31-17 0,-22 17 0,-21 11 0,-16 10 0,-19 13 0,-296 243-1781,141-108 613,-103 105-3340,178-156 5329,25-26 1090,21-21 1,-70 80-1,89-81-1418,25-30-391,-2-1 0,0-1 1,-24 23-1,40-42-102,1 1 0,0-1 0,0 0 0,-1 1 0,1-1 0,0 0 0,0 1 0,-1-1 0,1 0 0,0 1 0,-1-1 0,1 0 0,-1 1 0,1-1 0,0 0 0,-1 0 0,1 0 0,-1 1 0,1-1 0,-1 0 0,1 0 0,-1 0 0,1 0 0,0 0 0,-1 0 0,1 0 0,-1 0 0,1 0 0,-1 0 0,1 0 0,-1 0 0,1 0 0,-1 0 0,1 0 0,0-1 0,-1 1 0,1 0 0,-1 0 0,1-1 0,-1 1 0,1 0 0,0 0 0,-1-1 0,1 1 0,-2-23 0,3 12 0,1-1 0,0 1 0,0 0 0,2-1 0,-1 1 0,1 1 0,8-15 0,47-73 0,-38 66 0,160-228 0,-23 34 0,-47 71 0,-89 129 0,2 0 0,0 2 0,41-32 0,72-62-1210,-83 69-371,74-53 1,-108 89 1401,0 0 0,1 2 1,0 0-1,1 1 0,0 2 1,1 0-1,44-9 0,190-12 3128,-221 28-2258,-32 1-220,-26 2 317,-392-5 292,-3-35-2623,113-2-5283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6:30.333"/>
    </inkml:context>
    <inkml:brush xml:id="br0">
      <inkml:brushProperty name="width" value="0.35" units="cm"/>
      <inkml:brushProperty name="height" value="0.35" units="cm"/>
      <inkml:brushProperty name="color" value="#FFFFFF"/>
    </inkml:brush>
  </inkml:definitions>
  <inkml:trace contextRef="#ctx0" brushRef="#br0">11924 432 24575,'-13'1'0,"0"0"0,0 1 0,-21 6 0,-3 1 0,-85 16 0,-38 7 0,134-29 0,0 2 0,0 1 0,0 1 0,1 1 0,0 1 0,0 2 0,1 0 0,-44 29 0,-1 11-860,-101 96 0,-44 73-1352,-10 54-437,107-127 3429,577-747 4162,-302 388-4083,-122 161-859,-15 21 0,2 0 0,0 1 0,44-40 0,-65 68 0,0-1 0,0 0 0,0 1 0,0-1 0,0 1 0,0 0 0,0-1 0,1 1 0,-1 0 0,1 1 0,-1-1 0,0 0 0,1 1 0,0-1 0,3 1 0,-5 0 0,0 0 0,-1 0 0,1 0 0,-1 0 0,1 1 0,0-1 0,-1 0 0,1 1 0,-1-1 0,1 1 0,-1-1 0,1 0 0,-1 1 0,1-1 0,-1 1 0,1-1 0,-1 1 0,0-1 0,1 1 0,-1 0 0,0-1 0,1 1 0,-1-1 0,0 2 0,1 1 0,-1-1 0,1 1 0,-1 0 0,0 0 0,0 0 0,0 0 0,0-1 0,-1 7 0,-4 13 0,-1-1 0,0 1 0,-2-1 0,-10 22 0,-48 84 0,30-62 0,-138 280 0,145-283 0,29-61 0,-1 0 0,1 0 0,0 0 0,-1-1 0,1 1 0,0 0 0,-1 0 0,1 0 0,-1 0 0,1 0 0,-1-1 0,0 1 0,1 0 0,-1-1 0,0 1 0,1 0 0,-1-1 0,0 1 0,0-1 0,0 1 0,1-1 0,-1 1 0,0-1 0,0 0 0,0 1 0,-1-1 0,1-1 0,0-1 0,1 1 0,-1 0 0,0-1 0,1 1 0,-1-1 0,1 1 0,-1-1 0,1 0 0,0 1 0,0-1 0,0 1 0,0-1 0,0-3 0,1-29 0,1 0 0,12-63 0,25-71 0,-26 115 0,-12 46 0,10-37 0,1 0 0,24-57 0,-46 112 0,-1-1 0,-20 16 0,16-15 0,-1 0 0,0-1 0,-1-1 0,0 0 0,-29 9 0,-97 22 0,-489 57 0,459-77 0,-2033 134-1434,1862-158 1344,-66-20 90,337 14 0,1-2 0,0-4 0,-101-36 0,134 38 99,11 5 321,-41-21-1,60 25-354,0 0 0,0-1 0,1 0 1,0 0-1,0-1 0,1 0 0,0-1 0,-8-9 0,-30-57-65,35 55 0,0 1 0,-2 1 0,-19-25 0,26 38 0,0-1 0,-1 1 0,0 0 0,1 0 0,-1 1 0,0 0 0,-1 0 0,1 0 0,-1 1 0,1 0 0,-1 0 0,0 1 0,1 0 0,-11-1 0,-55-4 0,1 2 0,-1 4 0,-90 11 0,99-7 0,-87 7 0,-879 36 0,952-47 0,-267 3 0,283-3 0,61 0 0,-1 0 0,1 0 0,-1 0 0,0 0 0,1 0 0,-1 0 0,1 0 0,-1 0 0,0 0 0,1-1 0,-1 1 0,1 0 0,-1 0 0,1 0 0,-1-1 0,1 1 0,-1 0 0,1-1 0,-1 1 0,1-1 0,-1 1 0,1 0 0,-1-1 0,1 1 0,0-1 0,-1 1 0,1-2 0,1 1 0,0 0 0,0-1 0,0 1 0,0 0 0,0 0 0,0-1 0,1 1 0,-1 0 0,1 0 0,-1 0 0,1 1 0,-1-1 0,1 0 0,-1 0 0,4 0 0,28-13 0,1 2 0,65-16 0,79-3 0,-140 25 0,293-37 0,-68 11 0,-237 27 0,-26 5 0,0 0 0,0 0 0,0 0 0,0 0 0,0 0 0,0-1 0,0 1 0,0 0 0,0 0 0,0 0 0,0 0 0,0 0 0,0 0 0,0 0 0,0 0 0,0 0 0,0 0 0,0 0 0,0 0 0,0 0 0,0-1 0,0 1 0,0 0 0,0 0 0,0 0 0,0 0 0,0 0 0,0 0 0,1 0 0,-42 1 0,-138 9 0,-604 9 0,773-20 0,0 0 0,1 0 0,-1-1 0,1 0 0,-1 0 0,1-1 0,0-1 0,-16-7 0,13 3 0,1 1 0,0-2 0,0 0 0,1 0 0,-16-19 0,-12-12 0,-1 2 0,-2 1 0,-2 2 0,-68-43 0,84 63 0,-1 0 0,-1 2 0,0 1 0,0 1 0,-53-11 0,-158-15 0,163 29 0,0 4 0,0 3 0,0 3 0,-83 14 0,28 1 0,-89 16 0,217-32 0,-209 42 0,164-36 0,-1-1 0,-59-2 0,99-3 0,12 1 0,25 5 0,6 1 0,325 104 0,-248-70 0,131 69 0,-202-90 0,0 2 0,-2 1 0,-1 2 0,-2 2 0,0 1 0,-2 1 0,-1 2 0,29 38 0,-46-50 0,0 0 0,-1 0 0,-2 1 0,0 1 0,-1 0 0,-1 0 0,-1 1 0,-1 0 0,-1 0 0,-1 1 0,-1 0 0,-1 0 0,-1 0 0,-2 0 0,0 0 0,-5 35 0,-2-25 0,0 0 0,-3 0 0,-1-1 0,-16 36 0,-70 117 0,59-118 0,-39 96 0,72-151 0,0 0 0,1 0 0,0 1 0,1-1 0,1 1 0,0 0 0,1 17 0,1-25 0,1 0 0,-1 0 0,2 0 0,-1 0 0,1-1 0,0 1 0,0 0 0,0-1 0,1 1 0,0-1 0,0 0 0,0 0 0,1 0 0,-1 0 0,1-1 0,1 1 0,-1-1 0,7 5 0,11 7 0,1-1 0,46 22 0,-42-24 0,-1 1 0,28 20 0,-46-28 0,-1 1 0,1 0 0,-1 0 0,0 0 0,-1 1 0,1-1 0,-2 2 0,1-1 0,-1 1 0,6 12 0,-5-1 0,1 1 0,-2-1 0,-1 1 0,-1 0 0,0 0 0,-2 0 0,0 0 0,-1 1 0,-5 32 0,-4 1 0,-2-1 0,-24 72 0,15-61 0,19-64 0,0 1 0,0-1 0,1 1 0,-1-1 0,1 1 0,-1 0 0,1-1 0,0 1 0,0 0 0,-1 0 0,1-1 0,0 1 0,1 0 0,-1-1 0,0 1 0,0 0 0,1-1 0,0 3 0,1-3 0,-1 0 0,1-1 0,0 1 0,-1-1 0,1 1 0,0-1 0,0 1 0,-1-1 0,1 0 0,0 0 0,0 0 0,0 0 0,-1 0 0,1-1 0,0 1 0,0 0 0,-1-1 0,3 0 0,82-20 0,-60 14 0,1 0 0,-1 2 0,1 1 0,35-1 0,-57 5 0,0 0 0,1 0 0,-1 0 0,0 1 0,0 0 0,0 0 0,0 0 0,0 1 0,0 0 0,-1 0 0,1 0 0,0 0 0,4 4 0,-7-4 0,0 0 0,0 0 0,0 1 0,-1-1 0,1 1 0,-1-1 0,1 1 0,-1-1 0,0 1 0,0 0 0,0 0 0,0-1 0,0 1 0,-1 0 0,0 0 0,1 0 0,-1 0 0,0 0 0,0 0 0,0 0 0,-1 0 0,1 0 0,-2 4 0,-10 34 0,9-31 0,0-1 0,0 1 0,-2 19 0,5-29 0,0 1 0,0 0 0,0-1 0,0 1 0,0 0 0,0-1 0,0 1 0,0 0 0,0-1 0,0 1 0,0 0 0,1-1 0,-1 1 0,0 0 0,0-1 0,1 1 0,-1-1 0,0 1 0,1 0 0,-1-1 0,1 1 0,-1-1 0,1 1 0,-1-1 0,1 1 0,-1-1 0,1 0 0,-1 1 0,1-1 0,0 0 0,-1 1 0,1-1 0,0 0 0,-1 0 0,1 1 0,0-1 0,-1 0 0,1 0 0,0 0 0,-1 0 0,2 0 0,7-1 0,-1-1 0,1 0 0,-1 0 0,1-1 0,-1 0 0,12-7 0,319-152 0,-253 122 0,457-182 0,-541 221 0,0 1 0,1-1 0,-1 0 0,0 0 0,0 0 0,0 0 0,0 0 0,0 0 0,0 0 0,0 0 0,0-1 0,-1 1 0,1-1 0,1-2 0,-2 3 0,0-1 0,-1 0 0,1 0 0,-1 0 0,1 0 0,-1 0 0,0 0 0,0 0 0,0 1 0,0-1 0,0-4 0,-1-8 0,1 5 0,0-14 0,1 0 0,7-46 0,-7 64 0,0-1 0,0 1 0,1-1 0,0 1 0,0-1 0,1 1 0,-1 0 0,1 0 0,0 0 0,0 1 0,1-1 0,0 1 0,-1-1 0,1 1 0,1 0 0,-1 1 0,10-7 0,-3 4 0,0 1 0,1 1 0,0 0 0,0 0 0,0 1 0,0 1 0,1 0 0,-1 0 0,1 1 0,-1 1 0,1 0 0,-1 1 0,1 0 0,-1 1 0,15 4 0,-24-4 0,0-1 0,1 1 0,-1 0 0,0 0 0,0 0 0,0 0 0,-1 1 0,1-1 0,0 1 0,-1 0 0,1 0 0,-1 0 0,0 0 0,0 0 0,-1 0 0,1 1 0,0-1 0,-1 0 0,0 1 0,0-1 0,0 1 0,0 0 0,-1-1 0,1 1 0,-1 7 0,0 7 0,-1-1 0,0 1 0,-2-1 0,-4 21 0,-8 23 0,-2-1 0,-3-1 0,-2-1 0,-3-1 0,-42 71 0,202-310 0,-51 73 0,-57 68 0,-24 27 0,-10 10 0,-17 8 0,8 2 0,0 1 0,1 0 0,0 1 0,0 0 0,1 2 0,0-1 0,0 2 0,1 0 0,-21 23 0,17-14 0,0 0 0,1 2 0,2 0 0,0 0 0,-19 43 0,32-63 0,0 0 0,0 1 0,0-1 0,0 1 0,0 0 0,0 0 0,1-1 0,-1 1 0,1 3 0,0-5 0,0 0 0,0-1 0,1 1 0,-1 0 0,0 0 0,1-1 0,-1 1 0,1 0 0,-1-1 0,1 1 0,-1 0 0,1-1 0,-1 1 0,1-1 0,-1 1 0,1-1 0,0 1 0,-1-1 0,1 1 0,0-1 0,-1 1 0,1-1 0,0 0 0,0 0 0,-1 1 0,1-1 0,0 0 0,0 0 0,0 0 0,0 0 0,-1 0 0,1 0 0,0 0 0,0 0 0,0 0 0,-1 0 0,2-1 0,25-2 0,-1-2 0,1 0 0,35-14 0,-18 6 0,1 0 0,1 1 0,0 3 0,53-4 0,-91 13 0,-1-1 0,1 2 0,-1-1 0,1 1 0,-1 0 0,0 0 0,8 3 0,-13-3 0,-1 0 0,1 0 0,0 0 0,-1 0 0,1 0 0,0 0 0,-1 0 0,0 0 0,1 1 0,-1-1 0,0 0 0,0 1 0,1-1 0,-1 1 0,0-1 0,-1 1 0,1 0 0,0 0 0,0-1 0,-1 1 0,1 0 0,-1 0 0,1 0 0,-1-1 0,0 1 0,0 0 0,0 0 0,0 0 0,0 0 0,0 0 0,0 0 0,-1 2 0,-2 6 0,0 1 0,0-1 0,-1 0 0,0 0 0,-1 0 0,0-1 0,-8 13 0,-54 67 0,57-76 0,-71 90 0,76-95 0,-1 0 0,1 0 0,0 0 0,1 0 0,-4 11 0,8-18 0,-1-1 0,1 1 0,0 0 0,0-1 0,0 1 0,0 0 0,0-1 0,-1 1 0,1 0 0,0-1 0,1 1 0,-1 0 0,0-1 0,0 1 0,0 0 0,0-1 0,0 1 0,1 0 0,-1-1 0,0 1 0,1 0 0,-1-1 0,0 1 0,1-1 0,-1 1 0,1-1 0,-1 1 0,1-1 0,0 1 0,1 0 0,0 0 0,1-1 0,-1 0 0,0 1 0,0-1 0,1 0 0,-1 0 0,0 0 0,1 0 0,-1-1 0,0 1 0,0-1 0,1 1 0,1-2 0,32-11 0,48-24 0,39-22 0,10-6 0,163-56 0,-283 116-23,0 1-1,1 1 1,-1 0 0,0 1-1,1 0 1,14 0-1,-26 2 2,-1 0 0,1 0 0,-1 0 0,0 0 0,1 1 0,-1-1-1,1 0 1,-1 0 0,0 1 0,1-1 0,-1 1 0,0-1-1,1 1 1,-1 0 0,0 0 0,0-1 0,0 1 0,1 0 0,-1 0-1,0 0 1,0 0 0,0 0 0,-1 0 0,1 1 0,0-1-1,0 0 1,0 0 0,-1 1 0,1-1 0,-1 0 0,1 1 0,-1-1-1,0 0 1,1 1 0,-1-1 0,0 1 0,0-1 0,0 1 0,0-1-1,0 0 1,0 1 0,-1-1 0,1 1 0,0-1 0,-1 3-1,-3 6-133,0 0-1,0 0 1,-1-1-1,-11 19 0,-29 35-762,-4-2-1,-97 96 0,72-81-991,151-159 2227,147-146 2169,-217 222-2288,2 0-1,-1 0 1,1 1 0,16-8-1,-24 13-178,-1 1-1,1 0 0,-1-1 0,0 1 1,1 0-1,-1-1 0,1 1 0,-1 0 1,1 0-1,-1 0 0,1-1 0,-1 1 0,1 0 1,-1 0-1,1 0 0,-1 0 0,1 0 1,-1 0-1,1 0 0,-1 0 0,1 0 1,-1 0-1,1 0 0,-1 1 0,1-1 1,-1 0-1,1 0 0,-1 0 0,1 1 1,-1-1-1,1 0 0,-1 0 0,0 1 1,1-1-1,-1 0 0,1 1 0,-1-1 1,0 1-1,1-1 0,-1 0 0,0 1 1,0-1-1,1 1 0,-1-1 0,0 1 1,0-1-1,0 1 0,0-1 0,1 1 1,-1-1-1,0 1 0,0-1 0,0 1 1,0-1-1,0 1 0,0 0 0,-3 15 173,-1-1 0,0 0 1,-1-1-1,-1 1 0,0-1 0,-1 0 0,-10 17 0,-4 8 11,-8 20-88,-7 9-102,4 1 1,-33 103-1,63-167-11,1 0 0,-1 0 0,1 0 0,1-1 0,-1 1 0,1 0 0,0 0 0,0 0 0,1 10 0,0-14 0,-1 1 0,1-1 0,0 0 0,0 1 0,0-1 0,0 0 0,0 1 0,0-1 0,0 0 0,0 0 0,0 0 0,1 0 0,-1 0 0,0 0 0,1 0 0,-1-1 0,1 1 0,-1 0 0,0-1 0,1 1 0,0-1 0,-1 0 0,1 1 0,-1-1 0,1 0 0,-1 0 0,3 0 0,16 0 0,-10 0 0,-36 8 0,-401 137 0,7 24 0,410-167 0,18-9 0,32-16 0,21-3 0,1 2 0,1 4 0,2 2 0,79-12 0,266-16 0,-311 37 0,-229 13 0,32-4 0,-180 4 0,-1718 5 0,1931-8 0,35 1 0,0-2 0,0-2 0,-45-7 0,74 9 0,-1 0 0,0 0 0,1-1 0,-1 1 0,1-1 0,0 1 0,-1-1 0,1 0 0,-1 0 0,1 0 0,0 1 0,-1-1 0,1 0 0,-1-2 0,1 2 0,1 1 0,0-1 0,0 1 0,-1-1 0,1 0 0,0 1 0,0-1 0,0 0 0,0 1 0,-1-1 0,1 0 0,0 1 0,0-1 0,0 0 0,1 1 0,-1-1 0,0 1 0,0-1 0,0 0 0,0 1 0,1-1 0,-1 0 0,1 0 0,2-4 0,0 0 0,1 1 0,0-1 0,0 1 0,0 0 0,8-5 0,33-23 0,1 3 0,2 2 0,69-30 0,132-52 0,-193 88 0,2 1 0,81-15 0,-133 33 0,1 1 0,-1 0 0,0 1 0,1-1 0,-1 1 0,0 1 0,0-1 0,1 1 0,5 1 0,-11-1 0,0-1 0,-1 0 0,1 0 0,0 1 0,-1-1 0,1 1 0,0-1 0,-1 0 0,1 1 0,-1-1 0,1 1 0,-1 0 0,1-1 0,-1 1 0,1-1 0,-1 1 0,0 0 0,1-1 0,-1 1 0,0 0 0,1-1 0,-1 1 0,0 0 0,0 0 0,0-1 0,1 1 0,-1 1 0,-1 0 0,1 1 0,-1-1 0,0 1 0,1-1 0,-1 1 0,0-1 0,-1 1 0,1-1 0,0 0 0,-1 0 0,1 0 0,-3 3 0,-13 14 0,-1-1 0,-1-1 0,0 0 0,-1-1 0,-31 18 0,-121 59 0,161-88 0,1 0 0,-1-1 0,-1 0 0,1-1 0,-13 3 0,23-6 0,1 0 0,-1 0 0,1 0 0,-1 0 0,1 0 0,0 0 0,-1 0 0,1 0 0,-1 0 0,1 0 0,-1 0 0,1 0 0,-1 0 0,1 0 0,-1-1 0,1 1 0,-1 0 0,1 0 0,0 0 0,-1-1 0,1 1 0,0 0 0,-1-1 0,1 1 0,-1 0 0,1-1 0,0 1 0,0 0 0,-1-1 0,1 1 0,0-1 0,0 1 0,-1-1 0,1-1 0,0 0 0,1 1 0,-1-1 0,0 0 0,1 0 0,-1 1 0,1-1 0,-1 0 0,1 1 0,0-1 0,0 0 0,1-1 0,16-24 0,1 1 0,22-23 0,83-90 0,6 7 0,168-133 0,-277 248 0,0 0 0,2 1 0,0 1 0,39-18 0,-52 32 0,-15 10 0,-24 16 0,-1-1 0,-1-2 0,-46 24 0,31-18 0,-537 299 0,533-305 0,45-22 0,12-6 0,87-47 0,146-64 0,580-223 0,-657 296 0,-147 40 0,-1 2 0,1-1 0,0 2 0,19 0 0,-33 1 0,0 0 0,0 0 0,-1 1 0,1-1 0,0 0 0,-1 1 0,1-1 0,0 1 0,-1-1 0,1 1 0,-1 0 0,1 0 0,-1 0 0,1 0 0,1 2 0,-2-3 0,-1 1 0,0 0 0,1 0 0,-1-1 0,0 1 0,1 0 0,-1 0 0,0 0 0,0-1 0,0 1 0,0 0 0,0 0 0,0 0 0,0 0 0,0-1 0,0 1 0,0 0 0,0 0 0,-1 0 0,1-1 0,0 1 0,0 0 0,-1 0 0,1-1 0,-1 2 0,-4 5 0,-1 0 0,1 0 0,-1-1 0,-1 0 0,1 0 0,-1 0 0,0-1 0,-9 5 0,-229 128-164,-416 158-1638,585-268 1311,-112 26-1,165-49 366,0-2 0,0 0-1,0-1 1,0-1 0,-32-3 0,45 1 104,1 0 0,0-1 0,0 0 0,0-1 0,1 0 0,-1-1 0,0 1 0,1-1 0,0-1 0,0 0 0,0 0 0,1-1 0,0 1 0,-13-14 0,12 9 20,1 0-1,0-1 0,0 0 1,1 1-1,0-2 1,1 1-1,1-1 0,0 0 1,-5-21-1,4 5 4,1-1 1,1 0-1,2-33 0,3 17 245,2-1 0,1 1 0,3 0-1,2 0 1,2 1 0,1 0 0,27-60 1239,-57 127-1178,-3 7-31,-271 348-2,230-301-280,-51 58 6,103-124 0,-1-1 0,-1 0 0,0-1 0,0 0 0,-14 9 0,24-17 0,-1 0 0,1-1 0,0 1 0,0-1 0,-1 1 0,1-1 0,0 1 0,-1-1 0,1 0 0,0 1 0,-1-1 0,1 0 0,-1 0 0,1 0 0,-1 0 0,1 0 0,0 0 0,-1-1 0,-1 0 0,2 1 0,0-1 0,0 0 0,0 0 0,0 1 0,0-1 0,0 0 0,1 0 0,-1 0 0,0 0 0,1 0 0,-1 0 0,0 0 0,1 0 0,0 0 0,-1-1 0,1 1 0,0 0 0,-1-2 0,0-4 0,0-1 0,1 0 0,0 0 0,1-1 0,1-10 0,7-28 0,2 1 0,31-84 0,49-82 0,-76 179 0,-4 6 0,-10 20 0,-27 42 0,-47 86 0,-71 161 0,118-227 0,9-26 0,35-71 0,76-129 0,-72 136 0,1 1 0,50-54 0,-67 82 0,0-1 0,1 1 0,0 1 0,0-1 0,0 1 0,9-4 0,-15 8 0,1 0 0,0 0 0,0 1 0,0-1 0,0 0 0,0 1 0,0-1 0,0 1 0,0 0 0,0 0 0,0 0 0,0 0 0,0 0 0,0 0 0,0 0 0,0 1 0,0-1 0,0 1 0,0 0 0,0-1 0,0 1 0,0 0 0,-1 0 0,1 0 0,0 0 0,-1 0 0,1 1 0,0-1 0,2 3 0,0 2 0,0-1 0,-1 1 0,1 0 0,-1 0 0,-1 0 0,1 1 0,-1-1 0,0 1 0,0-1 0,-1 1 0,2 10 0,-1 8 0,-1-1 0,-2 28 0,-2-12 0,-2-1 0,-1 0 0,-2-1 0,-19 57 0,25-89 0,-1 0 0,1 0 0,-1 0 0,0-1 0,0 1 0,-1-1 0,0 1 0,-8 8 0,11-13 0,0 0 0,0 0 0,0-1 0,-1 1 0,1 0 0,0-1 0,-1 1 0,1-1 0,0 1 0,0-1 0,-1 0 0,1 1 0,-1-1 0,1 0 0,0 0 0,-1 0 0,1 0 0,-2 0 0,0-1 0,0 0 0,1 0 0,-1 0 0,0 0 0,1-1 0,-1 1 0,1-1 0,0 1 0,0-1 0,-1 0 0,1 0 0,-2-3 0,-9-11 0,0-1 0,1 0 0,-18-37 0,-178-414 0,107 226 0,91 219 0,0 0 0,-24-43 0,32 61 0,-1 1 0,0 0 0,0 0 0,0 0 0,-1 0 0,1 1 0,-1-1 0,0 1 0,0 0 0,0 0 0,-1 0 0,1 1 0,0-1 0,-1 1 0,-6-2 0,7 4 0,0-1 0,-1 1 0,1 0 0,0 0 0,-1 0 0,1 1 0,0-1 0,-1 1 0,1 0 0,0 0 0,0 1 0,0-1 0,0 1 0,0 0 0,0 0 0,0 0 0,1 1 0,-1-1 0,1 1 0,-6 6 0,-6 6 0,1 1 0,0 0 0,-14 23 0,-9 21 0,2 1 0,3 2 0,3 1 0,3 1 0,2 2 0,4 0 0,2 1 0,-17 140 0,27-96 0,8-103 0,0 0 0,1 0 0,-1 0 0,2-1 0,-1 1 0,1 0 0,1 0 0,5 13 0,-8-21 0,0-1 0,0 1 0,1-1 0,-1 1 0,0-1 0,0 1 0,1-1 0,-1 1 0,1-1 0,-1 1 0,0-1 0,1 0 0,-1 1 0,1-1 0,-1 0 0,1 1 0,-1-1 0,1 0 0,-1 0 0,1 1 0,0-1 0,-1 0 0,1 0 0,0 0 0,0 0 0,0 0 0,0-1 0,0 1 0,0 0 0,0-1 0,0 1 0,0-1 0,0 1 0,0-1 0,-1 0 0,1 1 0,0-1 0,0 0 0,-1 0 0,1 1 0,0-2 0,8-10 0,-2 0 0,1-1 0,-2 0 0,10-25 0,20-70 0,-31 91 0,126-598 0,-116 529 0,0 14 0,-15 72 0,-1 0 0,1 0 0,0-1 0,0 1 0,0 0 0,0 0 0,0 0 0,0 0 0,0-1 0,0 1 0,0 0 0,0 0 0,0 0 0,0 0 0,0-1 0,0 1 0,0 0 0,1 0 0,-1 0 0,0 0 0,0-1 0,0 1 0,0 0 0,0 0 0,0 0 0,0 0 0,0 0 0,0 0 0,1-1 0,-1 1 0,0 0 0,0 0 0,0 0 0,0 0 0,0 0 0,1 0 0,-1 0 0,0 0 0,0 0 0,0 0 0,0 0 0,1 0 0,-1 0 0,0 0 0,0 0 0,0 0 0,0 0 0,1 0 0,-1 0 0,0 0 0,0 0 0,4 16 0,15 346 0,-18-254 0,1 77 0,9 206 0,-11-384 0,0 0 0,1 0 0,0 1 0,0-1 0,4 9 0,-5-16 0,0 0 0,0 0 0,0 0 0,0 0 0,1 0 0,-1 0 0,0 0 0,0 0 0,0 0 0,0 0 0,1 0 0,-1 0 0,0 0 0,0 0 0,0 0 0,0 0 0,1 0 0,-1 0 0,0 0 0,0 0 0,0 0 0,0 0 0,1 0 0,-1 0 0,0-1 0,0 1 0,0 0 0,0 0 0,0 0 0,1 0 0,-1 0 0,0 0 0,0-1 0,0 1 0,0 0 0,0 0 0,0 0 0,0 0 0,0 0 0,0-1 0,0 1 0,0 0 0,0 0 0,0 0 0,0-1 0,0 1 0,0 0 0,0 0 0,0 0 0,0 0 0,0-1 0,0 1 0,0 0 0,0 0 0,7-31 0,11-139 0,-3-178 0,-4 42 0,-2 219 0,-3 76 0,0 26 0,3 46 0,2 95 0,-7-86 0,31 611 0,-22-525 0,-12-144 0,1 0 0,0 0 0,1-1 0,6 17 0,-9-27 0,0-1 0,0 0 0,0 0 0,0 1 0,0-1 0,0 0 0,0 0 0,0 1 0,0-1 0,0 0 0,1 0 0,-1 0 0,0 1 0,0-1 0,0 0 0,0 0 0,1 0 0,-1 1 0,0-1 0,0 0 0,0 0 0,1 0 0,-1 0 0,0 0 0,0 0 0,1 1 0,-1-1 0,0 0 0,0 0 0,1 0 0,-1 0 0,0 0 0,0 0 0,1 0 0,-1 0 0,0 0 0,0 0 0,1 0 0,-1 0 0,0 0 0,1-1 0,7-15 0,0-31 0,-2 0 0,1-68 0,-5 84 0,1-143 0,-3 80 0,4 0 0,18-104 0,-21 192 0,0 1 0,1-1 0,-1 1 0,1-1 0,5-8 0,-1 11 0,-1 13 0,0 13 0,-1 0 0,-1 1 0,-1 46 0,-1-31 0,5 625 0,-7-618 0,0-82 0,1-2 0,2-168 0,1 155 0,18-101 0,-20 145 0,1 1 0,0-1 0,0 1 0,0-1 0,1 1 0,4-7 0,-7 13 0,0-1 0,0 1 0,1-1 0,-1 1 0,0-1 0,0 1 0,1 0 0,-1-1 0,0 1 0,1-1 0,-1 1 0,0 0 0,1-1 0,-1 1 0,0 0 0,1 0 0,-1-1 0,1 1 0,-1 0 0,1 0 0,-1-1 0,1 1 0,-1 0 0,1 0 0,-1 0 0,1 0 0,-1 0 0,1 0 0,-1 0 0,1 0 0,-1 0 0,1 0 0,-1 0 0,1 0 0,-1 0 0,0 0 0,1 1 0,-1-1 0,1 0 0,-1 0 0,1 0 0,-1 1 0,1-1 0,-1 0 0,0 1 0,1-1 0,-1 0 0,0 1 0,1-1 0,-1 0 0,0 1 0,1-1 0,-1 1 0,0-1 0,0 1 0,1-1 0,-1 1 0,0-1 0,0 1 0,11 33 0,-1 31 0,-2-1 0,-3 96 0,-5-250 0,-10-414 0,-42 3 0,35 421 0,4 54 0,12 25 0,1 1 0,0 0 0,0-1 0,-1 1 0,1 0 0,0-1 0,-1 1 0,1 0 0,0 0 0,-1-1 0,1 1 0,-1 0 0,1 0 0,0 0 0,-1 0 0,1-1 0,-1 1 0,1 0 0,0 0 0,-1 0 0,1 0 0,-1 0 0,1 0 0,-1 0 0,1 0 0,0 0 0,-1 1 0,1-1 0,-1 0 0,0 0 0,-1 2 0,1 0 0,-1 0 0,1 0 0,-1 0 0,1 0 0,-1 0 0,1 0 0,0 0 0,0 1 0,0-1 0,0 1 0,1-1 0,-1 0 0,0 4 0,-7 39 0,-3 53 0,10-68 0,-2-1 0,-1-1 0,-1 1 0,-1 0 0,-2-1 0,-14 34 0,-20 16 0,27-52 0,-20 46 0,32-57 0,3-14 0,0-1 0,1 0 0,-1 0 0,0 0 0,0 1 0,0-1 0,0 0 0,0 0 0,0 0 0,0 1 0,0-1 0,0 0 0,1 0 0,-1 0 0,0 0 0,0 0 0,0 1 0,0-1 0,1 0 0,-1 0 0,0 0 0,0 0 0,0 0 0,1 0 0,-1 0 0,0 0 0,0 1 0,0-1 0,1 0 0,-1 0 0,0 0 0,0 0 0,0 0 0,1 0 0,-1 0 0,0 0 0,0-1 0,0 1 0,1 0 0,-1 0 0,0 0 0,0 0 0,0 0 0,1 0 0,8-5 0,0-1 0,0 0 0,0 0 0,9-9 0,371-327 0,-102 85 0,-180 165 0,-96 83 0,29-30 0,-40 39 0,0 0 0,0 0 0,0 0 0,0 0 0,-1 0 0,1 1 0,0-1 0,0 0 0,0 0 0,0 0 0,-1 0 0,1 0 0,0 0 0,0 0 0,0 0 0,0 0 0,0 0 0,-1 0 0,1 0 0,0 0 0,0 0 0,0 0 0,0 0 0,-1 0 0,1-1 0,0 1 0,0 0 0,0 0 0,0 0 0,0 0 0,0 0 0,-1 0 0,1 0 0,0 0 0,0-1 0,0 1 0,0 0 0,0 0 0,0 0 0,0 0 0,0 0 0,0 0 0,-1-1 0,1 1 0,0 0 0,0 0 0,0 0 0,0 0 0,0-1 0,0 1 0,0 0 0,0 0 0,0 0 0,0 0 0,0 0 0,0-1 0,0 1 0,0 0 0,1 0 0,-1 0 0,0 0 0,0-1 0,0 1 0,0 0 0,0 0 0,-39 15 0,-121 66 0,-668 414 0,596-329 0,61-46 0,148-104 0,-1-1 0,-31 15 0,53-30 0,1 1 0,0 0 0,0-1 0,0 0 0,-1 1 0,1-1 0,0 0 0,-1 0 0,1 1 0,0-1 0,0 0 0,-1 0 0,1 0 0,0-1 0,-3 1 0,3-1 0,1 1 0,0-1 0,-1 1 0,1-1 0,0 1 0,-1-1 0,1 1 0,0-1 0,0 1 0,-1-1 0,1 1 0,0-1 0,0 1 0,0-1 0,0 0 0,0 1 0,-1-1 0,1 1 0,0-1 0,1 0 0,-1 1 0,0-1 0,0 1 0,0-1 0,0 0 0,0 1 0,1-1 0,-1 1 0,0-1 0,7-14 0,0 0 0,1 0 0,1 1 0,13-17 0,54-69 0,5 3 0,4 3 0,3 5 0,5 3 0,120-85 0,-193 157 0,-8 4 0,1 0 0,0 1 0,0 1 0,1 0 0,0 1 0,0 0 0,21-5 0,-34 11 0,0 1 0,0 0 0,0 0 0,0 0 0,0 0 0,0 0 0,0 0 0,0 0 0,0 0 0,0 0 0,0 0 0,0 1 0,0-1 0,0 0 0,0 1 0,0-1 0,-1 1 0,1-1 0,0 1 0,0-1 0,0 1 0,0 0 0,-1-1 0,1 1 0,0 0 0,-1 0 0,1-1 0,0 1 0,-1 0 0,1 0 0,-1 0 0,1 0 0,-1 0 0,0 0 0,1 0 0,-1 0 0,0 0 0,0 0 0,0 0 0,0 0 0,0 0 0,0 0 0,0 0 0,0 1 0,0 7 0,-1-1 0,0 0 0,-1 1 0,-3 12 0,-9 21 0,-2 0 0,-1-2 0,-27 47 0,-77 107 0,113-181 0,-63 88 0,62-90 0,0 0 0,0-1 0,-1 0 0,0 0 0,-23 15 0,31-24 0,0 0 0,1 0 0,-1 0 0,0 0 0,1 0 0,-1-1 0,0 1 0,0-1 0,1 1 0,-1-1 0,0 0 0,0 0 0,0 1 0,0-1 0,-3-1 0,3 1 0,1-1 0,0 1 0,0-1 0,0 1 0,0-1 0,0 0 0,0 1 0,0-1 0,0 0 0,1 0 0,-1 1 0,0-1 0,0 0 0,1 0 0,-1 0 0,0 0 0,1 0 0,-1 0 0,0-2 0,-1-4 0,1 0 0,-1 1 0,1-1 0,0 0 0,1 0 0,0-1 0,1-11 0,8-47 0,4-1 0,36-109 0,-44 157 0,156-460 0,-138 412 0,-42 98 0,-472 730 0,464-720 0,-50 57 0,75-95 0,-1 0 0,0-1 0,0 1 0,0-1 0,0 0 0,0 1 0,0-1 0,-1-1 0,-4 3 0,8-4 0,-1 0 0,0 0 0,0 1 0,1-1 0,-1 0 0,0 0 0,0 0 0,1 0 0,-1 0 0,0 0 0,0-1 0,1 1 0,-1 0 0,0 0 0,0 0 0,1-1 0,-1 1 0,0 0 0,1-1 0,-1 1 0,0-1 0,1 1 0,-1-1 0,1 1 0,-1-1 0,1 1 0,-1-1 0,1 1 0,-1-1 0,1 0 0,-1 1 0,0-2 0,0-3 0,-1 1 0,1 0 0,0-1 0,0 0 0,0 1 0,1-1 0,-1-9 0,6-63 0,12-25 0,52-174 0,61-97 0,-45 171 0,-70 171 0,37-60 0,-27 64 0,-24 26 0,0 0 0,-1 1 0,1-1 0,0 0 0,0 1 0,0-1 0,0 1 0,0 0 0,0-1 0,0 1 0,0 0 0,1-1 0,-1 1 0,0 0 0,0 0 0,0 0 0,2 0 0,-2 1 0,1 0 0,0 1 0,-1-1 0,1 0 0,-1 1 0,1-1 0,-1 1 0,0-1 0,1 1 0,-1 0 0,0 0 0,0-1 0,0 1 0,-1 0 0,1 0 0,0 0 0,-1 0 0,1 0 0,-1 0 0,0 0 0,1 0 0,-1 0 0,0 3 0,2 22 0,-2 0 0,0 0 0,-2 0 0,-1 1 0,-1-2 0,-10 35 0,1-7 0,-3-2 0,-44 97 0,57-142 0,0 0 0,-1 0 0,0 0 0,0-1 0,-1 0 0,1 0 0,-11 10 0,14-16 0,0 1 0,1-1 0,-1 1 0,0-1 0,0 0 0,0 1 0,1-1 0,-1 0 0,0 0 0,0 0 0,0 0 0,0 0 0,0 1 0,1-2 0,-1 1 0,0 0 0,0 0 0,0 0 0,0 0 0,0 0 0,0-1 0,1 1 0,-1 0 0,0-1 0,0 1 0,1-1 0,-1 1 0,0-1 0,0 1 0,1-1 0,-1 1 0,1-1 0,-1 0 0,0 1 0,1-1 0,-1 0 0,1 0 0,-1 1 0,1-1 0,0 0 0,-1 0 0,1 0 0,0 1 0,0-1 0,-1 0 0,1-1 0,-4-11 0,0 0 0,0 0 0,2 0 0,-1 0 0,0-17 0,0-79 0,3 78 0,0 31 0,8-344 0,-5 333 0,-1 18 0,-1 29 0,-7 30 0,-4-1 0,-2 0 0,-33 102 0,27-105 0,18-61 0,-180 599 0,153-535 0,24-63 0,2-9 0,8-35 0,28-92 0,80-203 0,-102 305 0,23-41 0,-34 69 0,0 1 0,0 0 0,0 0 0,0 0 0,1 0 0,-1 0 0,1 0 0,0 0 0,0 1 0,5-4 0,-7 5 0,-1 1 0,1 0 0,-1 0 0,1 0 0,-1 0 0,0 0 0,1 0 0,-1 0 0,1 0 0,-1 0 0,1 0 0,-1 0 0,1 0 0,-1 0 0,0 0 0,1 0 0,-1 0 0,1 0 0,-1 1 0,1-1 0,-1 0 0,0 0 0,1 1 0,-1-1 0,0 0 0,1 0 0,-1 1 0,0-1 0,1 1 0,0 1 0,0 0 0,0 0 0,0 0 0,0 0 0,0 0 0,-1 0 0,1 0 0,-1 1 0,1 3 0,-1 21 0,-1 1 0,-2 0 0,0-1 0,-2 0 0,-10 35 0,1-6 0,-3 0 0,-3 0 0,-1-2 0,-42 73 0,59-119 0,-1-1 0,0 0 0,0 0 0,-1 0 0,-7 6 0,11-11 0,1-1 0,0 0 0,-1 0 0,1 0 0,-1 0 0,1 0 0,-1-1 0,1 1 0,-1 0 0,0-1 0,1 1 0,-1-1 0,0 1 0,1-1 0,-1 0 0,0 0 0,1 0 0,-1 0 0,0 0 0,0 0 0,1 0 0,-1-1 0,0 1 0,1-1 0,-1 1 0,0-1 0,1 1 0,-1-1 0,1 0 0,-2-1 0,-2-2 0,0 0 0,1 0 0,0 0 0,0-1 0,0 1 0,1-1 0,-1 0 0,-4-9 0,-22-52 0,23 50 0,-28-71 0,17 37 0,-4 0 0,-34-60 0,53 105 0,0 1 0,-1 0 0,1 0 0,-1 0 0,0 0 0,0 0 0,0 1 0,-1 0 0,1 0 0,-1 0 0,1 0 0,-1 1 0,0 0 0,0 0 0,-9-3 0,-3 2 0,-1 0 0,1 1 0,-27 1 0,6 0 0,16 0 0,0-1 0,1-1 0,-1-1 0,1 0 0,0-2 0,0-1 0,0 0 0,1-1 0,1-2 0,-1 0 0,1-1 0,-23-18 0,9 2 0,2-2 0,1-1 0,1-1 0,-35-51 0,-79-148 0,103 165 0,25 49 0,15 16 0,0 0 0,-1 0 0,1-1 0,0 1 0,0 0 0,0 0 0,0 0 0,-1 0 0,1 0 0,0 0 0,0 0 0,0 0 0,-1 0 0,1 0 0,0 0 0,0 0 0,0 0 0,-1 0 0,1 0 0,0 0 0,0 0 0,0 0 0,-1 0 0,1 0 0,0 0 0,0 0 0,0 0 0,-1 0 0,1 1 0,0-1 0,0 0 0,0 0 0,0 0 0,0 0 0,-1 0 0,1 1 0,0-1 0,0 0 0,0 0 0,0 0 0,0 0 0,0 1 0,-1-1 0,1 4 0,-1 0 0,1 0 0,0-1 0,0 1 0,0 0 0,1 0 0,-1 0 0,2 4 0,14 69 0,40 116 0,46 73 0,-76-206 0,4 0 0,1-3 0,66 90 0,-66-103 0,38 73 0,35 86 0,-90-177 0,29 41 0,4 6 0,8 23 0,-25-47 0,-3 1 0,33 81 0,-46-90 0,-2-6 0,1 0 0,18 34 0,-30-68 0,-1 0 0,0 0 0,1 0 0,-1-1 0,1 1 0,-1 0 0,1 0 0,-1 0 0,1 0 0,-1 0 0,1-1 0,0 1 0,0 0 0,-1-1 0,1 1 0,0 0 0,0-1 0,0 1 0,0-1 0,1 1 0,-1-2 0,-1 1 0,0-1 0,1 0 0,-1 1 0,1-1 0,-1 0 0,0 0 0,0 0 0,1 1 0,-1-1 0,0 0 0,0 0 0,0 0 0,0 1 0,0-1 0,0 0 0,0 0 0,0-1 0,-8-54 0,-25-68 0,-8-41 0,-29-192 0,-47-210 0,107 531 0,6 24 0,1 0 0,0 0 0,1 0 0,0-1 0,0-16 0,6 23 0,4 14 0,10 18 0,-2 0 0,17 36 0,1 1 0,182 301 0,99 185 0,-312-541 0,18 41 0,-20-48 0,-1 1 0,1 0 0,-1-1 0,1 1 0,-1 0 0,0 0 0,1-1 0,-1 1 0,0 0 0,0 0 0,-1 0 0,1-1 0,0 1 0,0 0 0,-1 0 0,1-1 0,-1 1 0,0 0 0,1-1 0,-1 1 0,0-1 0,0 1 0,-2 2 0,2-3 0,0-1 0,0 1 0,0-1 0,0 1 0,0-1 0,0 1 0,0-1 0,0 0 0,0 0 0,0 1 0,0-1 0,0 0 0,0 0 0,0 0 0,0 0 0,0 0 0,-1 0 0,1-1 0,0 1 0,0 0 0,0 0 0,0-1 0,0 1 0,-1-2 0,-28-16 0,27 16 0,-47-37 0,2-3 0,-71-80 0,41 39 0,-298-278 0,202 198 0,118 113 0,42 42 0,14 8 0,0 0 0,0 0 0,0 0 0,-1 0 0,1 0 0,0 0 0,0 0 0,0 1 0,-1-1 0,1 0 0,0 0 0,0 0 0,0 0 0,-1 0 0,1 0 0,0 0 0,0 0 0,0 1 0,0-1 0,-1 0 0,1 0 0,0 0 0,0 0 0,0 1 0,0-1 0,0 0 0,0 0 0,0 0 0,-1 1 0,1-1 0,0 0 0,0 0 0,0 0 0,0 1 0,0-1 0,0 0 0,0 0 0,0 0 0,0 1 0,0 4 0,0 0 0,0 0 0,1 1 0,0-1 0,-1 0 0,2 0 0,-1 0 0,4 8 0,22 47 0,-10-25 0,88 178 0,-51-109 0,77 210 0,-121-278 0,-2 0 0,-1 0 0,-2 1 0,-1 0 0,-2 0 0,-2 0 0,-1 0 0,-2 0 0,-2 0 0,-1 0 0,-1-1 0,-19 51 0,19-65 0,-66 201 0,59-170 0,3 0 0,-7 72 0,10 2 0,-6 55 0,8-121 0,3-24 0,-2 0 0,-1 0 0,-1-1 0,-17 46 0,14-64 0,5-21 0,3-15 0,4-19 0,10-63 0,-4 42 0,34-349 0,-13-433 0,-29 830 0,1 7 0,-1 0 0,0-1 0,0 1 0,-1 0 0,1 0 0,0 0 0,-1 0 0,-1-4 0,2 6 0,0 1 0,-1 0 0,1 0 0,0 0 0,0-1 0,0 1 0,-1 0 0,1 0 0,0 0 0,0 0 0,-1 0 0,1 0 0,0-1 0,0 1 0,-1 0 0,1 0 0,0 0 0,0 0 0,-1 0 0,1 0 0,0 0 0,0 0 0,-1 0 0,1 0 0,0 0 0,0 0 0,-1 0 0,1 1 0,0-1 0,0 0 0,-1 0 0,1 0 0,0 0 0,0 0 0,0 0 0,-1 1 0,1-1 0,-18 19 0,-29 51 0,-53 108 0,87-154 0,-262 565 0,182-376 0,49-123 0,43-88 0,-1 0 0,1 0 0,0 0 0,-1-1 0,1 1 0,-1 0 0,1 0 0,-1-1 0,-3 3 0,5-4 0,-1 0 0,1 0 0,0 0 0,0 1 0,-1-1 0,1 0 0,0 0 0,-1 0 0,1 0 0,0 0 0,-1 0 0,1 0 0,0 0 0,-1 0 0,1 0 0,0 0 0,-1-1 0,1 1 0,0 0 0,-1 0 0,1 0 0,0 0 0,-1 0 0,1-1 0,0 1 0,0 0 0,-1 0 0,1 0 0,0-1 0,0 1 0,0 0 0,-1 0 0,1-1 0,0 1 0,0 0 0,-1-1 0,-1-5 0,1 1 0,-1-1 0,1 1 0,0-1 0,0 0 0,1-6 0,-4-70 0,14-149 0,29-90 0,-38 311 0,75-460 0,-62 412 0,-9 50 0,-3 15 0,-6 18 0,-1 0 0,-1 0 0,-14 40 0,7-25 0,10-31 0,-86 248 0,86-248 0,-1-1 0,-1 1 0,1-1 0,-9 12 0,12-20 0,1 1 0,-1 0 0,1-1 0,-1 1 0,0-1 0,1 1 0,-1-1 0,1 1 0,-1-1 0,0 1 0,1-1 0,-1 0 0,0 1 0,0-1 0,1 0 0,-1 0 0,0 0 0,0 1 0,0-1 0,1 0 0,-1 0 0,0 0 0,-1 0 0,1-1 0,0 0 0,0 0 0,-1 1 0,1-1 0,0 0 0,0 0 0,0 0 0,0 0 0,1 0 0,-1 0 0,0-1 0,0 1 0,0 0 0,1 0 0,-1-1 0,1 1 0,-1 0 0,0-2 0,-4-13 0,1-1 0,0 1 0,1-1 0,-2-28 0,3-82 0,10-14 0,6 0 0,50-215 0,-25 202 0,-35 141 0,0 0 0,1 0 0,0 1 0,9-15 0,-14 26 0,1 1 0,-1-1 0,0 1 0,0-1 0,0 1 0,1-1 0,-1 1 0,0-1 0,0 1 0,1-1 0,-1 1 0,0-1 0,1 1 0,-1 0 0,1-1 0,-1 1 0,0 0 0,1-1 0,-1 1 0,1 0 0,-1 0 0,1-1 0,-1 1 0,1 0 0,-1 0 0,1 0 0,-1 0 0,1-1 0,-1 1 0,1 0 0,0 0 0,-1 0 0,1 0 0,-1 0 0,1 0 0,-1 1 0,1-1 0,-1 0 0,1 0 0,-1 0 0,1 0 0,-1 1 0,1-1 0,-1 0 0,1 1 0,-1-1 0,1 0 0,-1 1 0,0-1 0,1 0 0,-1 1 0,1-1 0,-1 1 0,3 4 0,-1 0 0,1 0 0,-1 0 0,0 1 0,-1-1 0,0 0 0,1 1 0,-1 6 0,4 54 0,-4-45 0,1 212 0,-4-216 0,1-18 0,5-19 0,-4 20 0,0 0 0,0 0 0,0 0 0,1 0 0,-1 0 0,0 0 0,0 0 0,1 0 0,-1 0 0,0 0 0,0 0 0,1 0 0,-1 0 0,0 0 0,0 0 0,0 0 0,1 0 0,-1 0 0,0 0 0,0 0 0,1 0 0,-1 0 0,0 0 0,0 1 0,0-1 0,0 0 0,1 0 0,-1 0 0,0 0 0,0 1 0,0-1 0,0 0 0,1 0 0,-1 0 0,0 1 0,0-1 0,0 0 0,0 0 0,0 0 0,0 1 0,0-1 0,0 0 0,0 0 0,0 1 0,0-1 0,0 0 0,0 0 0,0 0 0,0 1 0,0-1 0,0 1 0,5 16 0,2 36 0,-4-29 0,-4-20 0,0-7 0,-21-43 0,21 45 0,1 1 0,-1-1 0,1 0 0,-1 0 0,0 0 0,1 1 0,-1-1 0,0 0 0,1 1 0,-1-1 0,0 1 0,0-1 0,0 1 0,0-1 0,1 1 0,-1-1 0,0 1 0,0 0 0,-1-1 0,1 2 0,0-1 0,0 0 0,0 1 0,1-1 0,-1 1 0,0-1 0,0 1 0,1 0 0,-1-1 0,0 1 0,1 0 0,-1 0 0,1-1 0,-1 1 0,1 0 0,-1 0 0,1 0 0,-1 0 0,1-1 0,0 1 0,0 0 0,-1 0 0,1 0 0,0 0 0,0 1 0,-4 30 0,0-4 0,0-51 0,-2-43 0,-18-77 0,12 99 0,12 44 0,0 0 0,0 1 0,0-1 0,0 0 0,0 0 0,0 1 0,0-1 0,0 0 0,0 0 0,0 0 0,0 1 0,0-1 0,0 0 0,-1 0 0,1 0 0,0 1 0,0-1 0,0 0 0,0 0 0,-1 0 0,1 0 0,0 0 0,0 1 0,0-1 0,0 0 0,-1 0 0,1 0 0,0 0 0,0 0 0,-1 0 0,1 0 0,0 0 0,0 0 0,0 0 0,-1 0 0,1 0 0,0 0 0,0 0 0,-1 0 0,1 0 0,0 0 0,0 0 0,0 0 0,-1 0 0,1 0 0,0 0 0,0 0 0,-1 0 0,1 0 0,0 0 0,0-1 0,0 1 0,0 0 0,-1 0 0,1 0 0,0 0 0,0-1 0,0 1 0,0 0 0,0 0 0,-1 0 0,1-1 0,0 1 0,-7 22 0,1 0 0,1 1 0,1-1 0,1 1 0,0 33 0,-1 6 0,2-47 0,-2 31 0,-13 53 0,13-89 0,-1-19 0,-1-39 0,-1-62 0,3 26 0,-1 9 0,-17-224 0,-21 10 0,43 287-1,0 1 0,0 0 0,0 0-1,0 0 1,-1 0 0,1 0 0,0 0 0,-1 0-1,1 0 1,-1 0 0,1 0 0,-1 0 0,1 0-1,-1 0 1,0 0 0,0-1 0,0 3-8,-1 1 1,1-1-1,0 0 1,0 0 0,0 1-1,0-1 1,0 0-1,1 1 1,-1-1-1,0 1 1,1-1 0,-1 1-1,1-1 1,-1 1-1,1-1 1,-1 3-1,-54 216-810,-85 460-1254,98-465 1197,15-74-107,25-115 494,6-30 11,16-57 355,-4-1-1,16-110 1,-20 98 574,-2 14-26,-8 36-39,2-1-1,1 1 0,13-39 0,-18 63-377,0 0-1,0 0 0,0-1 0,0 1 0,0 0 1,0 0-1,0 0 0,0 0 0,0 0 1,0-1-1,0 1 0,0 0 0,0 0 0,0 0 1,0 0-1,0 0 0,1 0 0,-1-1 1,0 1-1,0 0 0,0 0 0,0 0 1,0 0-1,0 0 0,0 0 0,0 0 0,0 0 1,0-1-1,1 1 0,-1 0 0,0 0 1,0 0-1,0 0 0,0 0 0,0 0 1,0 0-1,1 0 0,-1 0 0,0 0 0,0 0 1,0 0-1,0 0 0,0 0 0,0 0 1,1 0-1,-1 0 0,0 0 0,0 0 0,0 0 1,0 0-1,0 0 0,1 0 0,-1 0 1,0 0-1,0 0 0,0 0 0,0 0 1,0 1-1,0-1 0,0 0 0,1 0 0,-1 0 1,0 0-1,0 0 0,0 0 0,0 0 1,0 1-1,4 20 484,3 252 1270,-7-229-1572,-12 430 435,-1 147-346,26-415-278,-8-164 0,3 0 0,1-1 0,17 46 0,-19-68 0,1 1 0,1-2 0,0 1 0,2-1 0,0-1 0,1 0 0,26 29 0,-28-36 0,1 0 0,1-1 0,0 0 0,0-1 0,0 0 0,1-1 0,0-1 0,1 0 0,-1 0 0,1-2 0,0 1 0,19 2 0,-12-4 0,1-2 0,-1 0 0,28-3 0,3 0 0,-49 2 0,0 0 0,0 1 0,0-1 0,-1 0 0,1 1 0,0-1 0,-1 1 0,1 0 0,0 0 0,-1 0 0,1 0 0,-1 0 0,0 1 0,1-1 0,-1 1 0,0 0 0,4 3 0,-2 0 0,0 0 0,-1 1 0,0-1 0,1 1 0,-2 0 0,5 12 0,4 23 0,-1 1 0,-2 0 0,-2 0 0,1 53 0,8 266 0,-1-15 0,25-10 0,-35-314 0,1 0 0,9 27 0,-4-35 0,-9-14 0,-1 0 0,1 0 0,-1 0 0,0 0 0,1-1 0,-1 1 0,1 0 0,-1 0 0,0 0 0,1 0 0,-1-1 0,0 1 0,1 0 0,-1 0 0,0-1 0,1 1 0,-1 0 0,0 0 0,1-1 0,-1 1 0,0 0 0,0-1 0,0 1 0,1-1 0,-1 1 0,0 0 0,0-1 0,0 1 0,0 0 0,0-1 0,4-9 0,-1 0 0,-1 0 0,0-1 0,-1 1 0,0 0 0,0-13 0,-3-72 0,-12-80 0,16 152 0,5 16 0,-5 7 0,0 1 0,0 0 0,0-1 0,0 1 0,0 0 0,0 0 0,0 1 0,0-1 0,0 0 0,-1 0 0,3 2 0,-1 0 0,0-1 0,0 1 0,0-1 0,1 0 0,-1 0 0,1-1 0,5 3 0,-6-4 0,1 0 0,-1 1 0,1-1 0,-1-1 0,1 1 0,-1 0 0,1-1 0,-1 0 0,0 0 0,1 0 0,-1 0 0,0 0 0,0-1 0,1 0 0,-1 1 0,3-4 0,3-1 0,0-2 0,0 1 0,-1-2 0,8-8 0,3-6 0,-2-1 0,0-1 0,-2 0 0,-1-1 0,-1-1 0,-1 0 0,-2 0 0,12-47 0,-15 47 0,-2 1 0,-1-1 0,-1 0 0,-1 0 0,-2 0 0,-1-1 0,0 1 0,-2 0 0,-11-43 0,12 63 0,0-1 0,-1 0 0,0 1 0,0-1 0,-1 1 0,-7-10 0,10 15 0,-1 0 0,1 0 0,-1 0 0,0 1 0,1-1 0,-1 0 0,0 1 0,0 0 0,0-1 0,-1 1 0,1 0 0,0 0 0,0 0 0,0 1 0,-1-1 0,1 0 0,-1 1 0,1 0 0,0-1 0,-1 1 0,1 0 0,-1 0 0,1 0 0,0 1 0,-5 0 0,-1 2 0,0-1 0,0 2 0,1-1 0,0 1 0,-1 0 0,1 0 0,1 1 0,-1 0 0,1 0 0,-9 9 0,-4 7 0,-32 41 0,26-27 0,-38 71 0,54-87 0,0 0 0,1 1 0,1 0 0,1 1 0,-5 33 0,10-51 0,1 0 0,-1 0 0,1 0 0,0 0 0,0 0 0,1 0 0,-1 1 0,0-1 0,1 0 0,1 4 0,-2-7 0,0 0 0,0 1 0,1-1 0,-1 0 0,0 0 0,0 0 0,0 1 0,1-1 0,-1 0 0,0 0 0,0 0 0,0 1 0,1-1 0,-1 0 0,0 0 0,0 0 0,1 0 0,-1 0 0,0 0 0,0 0 0,1 0 0,-1 0 0,0 0 0,0 0 0,1 0 0,-1 0 0,0 0 0,0 0 0,1 0 0,-1 0 0,0 0 0,1 0 0,-1 0 0,0 0 0,0 0 0,1 0 0,13-15 0,-3-3 0,-1 0 0,-1 0 0,0 0 0,-2-1 0,8-29 0,-7 17 0,-2 1 0,6-62 0,-12 83 0,0 1 0,0-1 0,-1 0 0,0 1 0,0-1 0,-1 1 0,-6-15 0,8 20 0,-2 0 0,1 1 0,0-1 0,0 1 0,-1-1 0,0 1 0,1 0 0,-1 0 0,0 0 0,0 0 0,0 0 0,0 0 0,-1 0 0,1 1 0,0-1 0,-1 1 0,1-1 0,-1 1 0,1 0 0,-1 0 0,0 0 0,0 1 0,1-1 0,-1 0 0,0 1 0,0 0 0,1 0 0,-6 0 0,-3 2 0,0 0 0,0 0 0,0 1 0,0 1 0,0 0 0,0 0 0,1 1 0,0 1 0,-10 6 0,-15 12 0,-41 36 0,20-9 0,2 2 0,2 3 0,3 2 0,2 2 0,-53 89 0,86-124 0,-21 50 0,27-40 0,8-35 0,0 1 0,0-1 0,0 0 0,0 1 0,0-1 0,0 1 0,0-1 0,0 1 0,0-1 0,0 0 0,0 1 0,0-1 0,1 1 0,-1-1 0,0 1 0,0-1 0,0 0 0,1 1 0,-1-1 0,0 0 0,0 1 0,1-1 0,-1 0 0,0 1 0,1-1 0,-1 0 0,0 0 0,1 1 0,-1-1 0,1 0 0,-1 0 0,0 0 0,1 0 0,0 1 0,3-2 0,0-1 0,0 1 0,-1-1 0,1 0 0,0 0 0,-1 0 0,1 0 0,-1 0 0,0-1 0,0 0 0,0 1 0,0-1 0,3-4 0,20-22 0,-2 0 0,41-63 0,33-81 0,-42 69 0,-5-3 0,-5-2 0,37-128 0,-77 205 0,-6 32 0,0-1 0,0 1 0,0 0 0,0 0 0,0 0 0,0 0 0,0-1 0,0 1 0,0 0 0,0 0 0,0 0 0,0-1 0,0 1 0,0 0 0,0 0 0,0 0 0,-1 0 0,1-1 0,0 1 0,0 0 0,0 0 0,0 0 0,0 0 0,0-1 0,0 1 0,-1 0 0,1 0 0,0 0 0,0 0 0,0 0 0,0 0 0,0 0 0,-1-1 0,1 1 0,0 0 0,0 0 0,0 0 0,0 0 0,-1 0 0,1 0 0,0 0 0,0 0 0,0 0 0,-1 0 0,1 0 0,0 0 0,0 0 0,0 0 0,-1 0 0,1 0 0,0 0 0,0 0 0,0 1 0,0-1 0,-1 0 0,1 0 0,0 0 0,0 0 0,0 0 0,0 0 0,0 0 0,-1 0 0,1 1 0,0-1 0,0 0 0,0 0 0,0 0 0,0 1 0,-14 14 0,1 0 0,1 2 0,-10 17 0,-49 78 0,5 3 0,5 3 0,6 2 0,4 2 0,-43 165 0,81-238 0,-7 69 0,19-105 0,-1 0 0,2-1 0,0 1 0,0 0 0,1 0 0,4 18 0,-4-30 0,-1 1 0,0-1 0,1 0 0,-1 0 0,0 1 0,1-1 0,0 0 0,-1 0 0,1 0 0,0 1 0,-1-1 0,1 0 0,0 0 0,0 0 0,0 0 0,0 0 0,0-1 0,0 1 0,0 0 0,0 0 0,0-1 0,0 1 0,1 0 0,-1-1 0,0 1 0,0-1 0,1 0 0,-1 1 0,0-1 0,1 0 0,-1 0 0,0 0 0,1 0 0,-1 0 0,0 0 0,1 0 0,-1-1 0,0 1 0,1 0 0,-1-1 0,0 1 0,0-1 0,1 1 0,1-2 0,13-7 0,-1-1 0,0 0 0,0-2 0,-1 1 0,23-27 0,132-156 0,-15-8 0,173-301 0,-247 352 0,-72 134 0,-1 1 0,10-30 0,-17 46 0,0 0 0,0-1 0,0 1 0,0 0 0,0 0 0,0 0 0,0 0 0,1 0 0,-1 0 0,0 0 0,0-1 0,0 1 0,0 0 0,0 0 0,0 0 0,0 0 0,0 0 0,0-1 0,0 1 0,0 0 0,0 0 0,0 0 0,0 0 0,0 0 0,0-1 0,0 1 0,0 0 0,0 0 0,0 0 0,0 0 0,0 0 0,0-1 0,0 1 0,0 0 0,0 0 0,0 0 0,0 0 0,-1 0 0,1-1 0,0 1 0,0 0 0,0 0 0,0 0 0,0 0 0,0 0 0,-1 0 0,1 0 0,0 0 0,0 0 0,0 0 0,0 0 0,0-1 0,0 1 0,-1 0 0,1 0 0,0 0 0,0 0 0,0 0 0,0 0 0,-1 0 0,1 0 0,0 0 0,0 0 0,0 0 0,0 0 0,0 1 0,-1-1 0,1 0 0,0 0 0,-17 18 0,-28 44 0,-71 132 0,-19 85 0,131-270 0,-175 429 0,173-422 0,1 0 0,1 0 0,0 0 0,1 1 0,-1 19 0,4-35 0,0-1 0,0 1 0,0 0 0,0-1 0,0 1 0,0 0 0,0-1 0,0 1 0,0-1 0,1 1 0,-1 0 0,0-1 0,0 1 0,1-1 0,-1 1 0,0-1 0,1 1 0,-1-1 0,0 1 0,1-1 0,-1 1 0,1-1 0,-1 1 0,1-1 0,-1 0 0,1 1 0,-1-1 0,1 0 0,-1 0 0,1 1 0,-1-1 0,1 0 0,0 0 0,0 1 0,1-2 0,1 1 0,-1-1 0,0 0 0,0 1 0,1-1 0,-1 0 0,0 0 0,0 0 0,0-1 0,0 1 0,0 0 0,2-3 0,21-19 0,-2-1 0,36-46 0,146-223 0,-67 88 0,-116 178 0,-17 24 0,-5 7 0,-44 74 0,-10 11 0,-167 304 0,209-366 0,1 0 0,-11 42 0,21-66 0,0 1 0,1-1 0,-1 1 0,1-1 0,0 1 0,0 0 0,0-1 0,1 7 0,-1-9 0,1-1 0,-1 1 0,0-1 0,0 1 0,0-1 0,1 1 0,-1-1 0,0 0 0,0 1 0,1-1 0,-1 1 0,0-1 0,1 0 0,-1 1 0,1-1 0,-1 0 0,0 1 0,1-1 0,-1 0 0,1 0 0,-1 1 0,1-1 0,-1 0 0,1 0 0,-1 0 0,1 0 0,-1 1 0,1-1 0,-1 0 0,1 0 0,-1 0 0,1 0 0,0 0 0,3-2 0,1 0 0,-1 0 0,0 0 0,0 0 0,0-1 0,-1 1 0,1-1 0,-1 0 0,1 0 0,-1 0 0,4-5 0,24-31 0,33-53 0,-19 26 0,-39 57 0,0 1 0,0 0 0,1 0 0,1 1 0,15-14 0,-22 21 0,-1-1 0,1 0 0,0 1 0,0-1 0,0 1 0,0-1 0,0 1 0,0 0 0,0-1 0,0 1 0,0 0 0,0 0 0,0-1 0,0 1 0,0 0 0,0 0 0,1 0 0,-1 1 0,0-1 0,0 0 0,0 0 0,0 0 0,0 1 0,0-1 0,0 1 0,0-1 0,0 1 0,0-1 0,-1 1 0,1-1 0,0 1 0,0 0 0,0-1 0,-1 1 0,1 0 0,0 0 0,0 0 0,-1-1 0,1 1 0,-1 0 0,1 0 0,-1 0 0,1 0 0,-1 0 0,0 0 0,0 0 0,1 0 0,-1 2 0,2 6 0,0 0 0,0 0 0,-1 0 0,0 12 0,-8 131 0,-1-12 0,12-104 0,-4-36 0,0 0 0,0 0 0,0 1 0,0-1 0,1 0 0,-1 0 0,0 0 0,0 0 0,0 0 0,0 0 0,0 1 0,0-1 0,0 0 0,0 0 0,0 0 0,0 0 0,1 0 0,-1 0 0,0 0 0,0 0 0,0 0 0,0 0 0,0 0 0,0 0 0,1 0 0,-1 1 0,0-1 0,0 0 0,0 0 0,0 0 0,0 0 0,0 0 0,1 0 0,-1 0 0,0 0 0,0 0 0,0-1 0,0 1 0,0 0 0,1 0 0,-1 0 0,0 0 0,0 0 0,0 0 0,0 0 0,0 0 0,0 0 0,0 0 0,0 0 0,1 0 0,-1-1 0,0 1 0,0 0 0,0 0 0,0 0 0,0 0 0,0 0 0,0 0 0,10-22 0,61-245 0,-51 182 0,7-36 0,-26 113 0,1-1 0,-2 0 0,1 1 0,-1-13 0,0 21 0,0-1 0,0 1 0,0 0 0,0 0 0,0-1 0,0 1 0,0 0 0,0 0 0,0 0 0,0-1 0,0 1 0,-1 0 0,1 0 0,0-1 0,0 1 0,0 0 0,0 0 0,0 0 0,0-1 0,0 1 0,-1 0 0,1 0 0,0 0 0,0 0 0,0 0 0,-1-1 0,1 1 0,0 0 0,0 0 0,0 0 0,-1 0 0,1 0 0,0 0 0,0 0 0,0 0 0,-1 0 0,1 0 0,0 0 0,0 0 0,-1 0 0,1 0 0,0 0 0,0 0 0,0 0 0,-1 0 0,1 0 0,0 0 0,0 0 0,-1 0 0,1 0 0,0 0 0,0 0 0,0 0 0,-1 1 0,-20 26 0,-21 55 0,-44 118 0,76-175 0,-112 290 0,25 10 0,93-310 0,1 1 0,1 0 0,0 0 0,0 0 0,2 1 0,1 17 0,-1-32 0,1 0 0,-1 0 0,0 0 0,1 0 0,-1 0 0,1 0 0,-1 0 0,1-1 0,0 1 0,0 0 0,0 0 0,0-1 0,0 1 0,0-1 0,0 1 0,1-1 0,-1 1 0,1-1 0,-1 0 0,1 1 0,-1-1 0,1 0 0,0 0 0,-1 0 0,1-1 0,0 1 0,0 0 0,0-1 0,0 1 0,-1-1 0,1 1 0,0-1 0,0 0 0,0 0 0,0 0 0,0 0 0,0 0 0,3-1 0,11-3 0,0-1 0,0-1 0,-1 0 0,0-1 0,0-1 0,-1 0 0,24-19 0,187-154 0,-94 59 0,130-159 0,-200 208 0,-4-3 0,-3-2 0,84-164 0,-130 225 0,-1 0 0,0 0 0,4-22 0,-11 39 0,1 0 0,-1 0 0,0 0 0,0 0 0,0-1 0,0 1 0,0 0 0,0 0 0,1 0 0,-1 0 0,0-1 0,0 1 0,0 0 0,0 0 0,0 0 0,0-1 0,0 1 0,0 0 0,0 0 0,0 0 0,0-1 0,0 1 0,0 0 0,0 0 0,0 0 0,0-1 0,0 1 0,0 0 0,0 0 0,0 0 0,0-1 0,-1 1 0,1 0 0,0 0 0,0 0 0,0 0 0,0-1 0,0 1 0,0 0 0,-1 0 0,1 0 0,0 0 0,0 0 0,0 0 0,0-1 0,-1 1 0,1 0 0,0 0 0,0 0 0,0 0 0,-1 0 0,1 0 0,0 0 0,0 0 0,0 0 0,-1 0 0,1 0 0,0 0 0,-1 0 0,-17 19 0,-61 102 0,-153 285 0,87-146 0,136-243 0,-1 0 0,-1 0 0,0-1 0,-1 0 0,-22 21 0,33-36 0,0 0 0,0 0 0,0-1 0,0 1 0,0 0 0,0-1 0,0 1 0,0-1 0,0 1 0,0-1 0,0 1 0,0-1 0,-1 0 0,1 0 0,0 0 0,0 0 0,-1 1 0,1-1 0,0-1 0,0 1 0,0 0 0,-1 0 0,1 0 0,-1-1 0,0 0 0,0-1 0,0 1 0,1-1 0,-1 1 0,1-1 0,-1 0 0,1 0 0,0 1 0,-1-1 0,1 0 0,0 0 0,0 0 0,0 0 0,-1-5 0,-5-21 0,2 0 0,0-1 0,-1-47 0,-6-377 0,-4-65 0,6 406 0,2 73 0,8 39 0,0 0 0,0 0 0,0 0 0,-1 0 0,1 0 0,0 0 0,0 0 0,0 0 0,0 0 0,0 0 0,0 0 0,-1 0 0,1 0 0,0 0 0,0 0 0,0 0 0,0 0 0,0 0 0,0 0 0,-1 0 0,1 0 0,0 0 0,0 0 0,0 0 0,0 0 0,0 0 0,0 0 0,0 1 0,-1-1 0,1 0 0,0 0 0,0 0 0,0 0 0,0 0 0,0 0 0,0 0 0,0 0 0,0 1 0,0-1 0,0 0 0,0 0 0,0 0 0,0 0 0,0 0 0,0 0 0,0 1 0,0-1 0,0 0 0,0 0 0,0 0 0,0 0 0,0 0 0,0 1 0,0-1 0,0 0 0,0 0 0,0 0 0,0 0 0,0 0 0,0 0 0,-3 27 0,-2 43 0,8 104 0,0-131 0,3 0 0,1 0 0,22 71 0,-27-106 0,1-1 0,0 0 0,0 0 0,1 0 0,5 8 0,-8-14 0,-1 0 0,1 0 0,-1-1 0,1 1 0,0 0 0,-1-1 0,1 1 0,0-1 0,0 1 0,-1-1 0,1 1 0,0-1 0,0 1 0,0-1 0,0 0 0,0 0 0,-1 1 0,1-1 0,0 0 0,1 0 0,0 0 0,-1-1 0,0 1 0,0-1 0,0 1 0,0-1 0,0 1 0,0-1 0,0 0 0,0 0 0,0 1 0,0-1 0,0 0 0,0 0 0,0 0 0,-1 0 0,1 0 0,0 0 0,-1 0 0,2-2 0,3-8 0,-1 1 0,1-1 0,-2 0 0,1-1 0,2-19 0,5-68 0,-9 75 0,5-78 0,-9-153 0,-4 184 0,-2 1 0,-4 0 0,-21-70 0,29 126 0,-1 1 0,0-1 0,-9-16 0,0 13 0,14 17 0,-1-1 0,1 1 0,0 0 0,-1 0 0,1-1 0,-1 1 0,1 0 0,-1 0 0,1 0 0,0-1 0,-1 1 0,1 0 0,-1 0 0,1 0 0,-1 0 0,1 0 0,-1 0 0,1 0 0,-1 0 0,1 0 0,-1 0 0,1 0 0,-1 1 0,-1 0 0,1 0 0,-1 1 0,1-1 0,0 1 0,0 0 0,0-1 0,0 1 0,0 0 0,0 0 0,1-1 0,-1 1 0,0 0 0,1 0 0,-1 0 0,1 0 0,0 4 0,-7 49 0,3 1 0,5 87 0,1-76 0,-2 22 0,-1-33 0,2 1 0,15 97 0,-15-150 0,-1 0 0,1 0 0,0 0 0,1-1 0,-1 1 0,0 0 0,1-1 0,0 1 0,0-1 0,0 0 0,0 1 0,1-1 0,-1 0 0,1 0 0,0-1 0,-1 1 0,1 0 0,1-1 0,-1 0 0,0 0 0,0 0 0,1 0 0,-1 0 0,1-1 0,0 0 0,0 1 0,-1-1 0,1-1 0,0 1 0,0 0 0,0-1 0,0 0 0,0 0 0,0 0 0,7-1 0,12-3 0,0-1 0,-1-1 0,0-1 0,42-19 0,-36 14 0,-11 6 0,16-8 0,0 2 0,48-11 0,-72 21 0,-1 1 0,1-1 0,0 1 0,0 1 0,-1 0 0,1 0 0,0 1 0,0 0 0,-1 0 0,1 1 0,-1 0 0,1 1 0,-1 0 0,16 7 0,-23-9 0,1 0 0,-1 0 0,0-1 0,1 1 0,-1 0 0,0 0 0,0 0 0,1 1 0,-1-1 0,0 0 0,0 0 0,0 1 0,0-1 0,0 0 0,-1 1 0,1-1 0,0 1 0,0 1 0,-1-2 0,0 0 0,0 0 0,0 0 0,-1 0 0,1 0 0,0 0 0,0 0 0,-1 0 0,1 0 0,-1 0 0,1 0 0,-1-1 0,1 1 0,-1 0 0,1 0 0,-1 0 0,0-1 0,0 1 0,1 0 0,-1-1 0,-1 2 0,-7 3 0,0 0 0,0-1 0,0 0 0,-16 4 0,21-6 0,-4 0 0,-94 35 0,90-32 0,0 1 0,0 0 0,1 1 0,0 0 0,-20 16 0,31-23 0,-1 1 0,0-1 0,1 1 0,-1-1 0,0 1 0,1-1 0,-1 1 0,0-1 0,1 1 0,-1 0 0,1-1 0,-1 1 0,1 0 0,-1-1 0,1 1 0,0 0 0,-1 0 0,1 0 0,0-1 0,0 1 0,-1 0 0,1 0 0,0 0 0,0-1 0,0 1 0,0 0 0,0 0 0,0 0 0,0 0 0,1-1 0,-1 1 0,0 0 0,0 0 0,0 0 0,1-1 0,-1 1 0,1 0 0,-1 0 0,0-1 0,1 1 0,-1 0 0,1-1 0,0 1 0,-1 0 0,1-1 0,-1 1 0,1-1 0,0 1 0,0-1 0,5 3 0,0 0 0,0 0 0,1-1 0,-1 0 0,9 1 0,95 13 0,-78-14 0,0 2 0,0 2 0,47 14 0,-70-17 0,-1 1 0,-1 0 0,1 0 0,0 0 0,-1 1 0,0 1 0,0-1 0,-1 1 0,1 0 0,-1 0 0,0 1 0,-1 0 0,0 0 0,0 0 0,0 1 0,-1-1 0,0 1 0,-1 0 0,4 11 0,1 12 0,-1 0 0,-1 0 0,3 64 0,-3-19 0,-5-73 0,-1 1 0,0 0 0,0 0 0,1 0 0,0 0 0,0 0 0,0 0 0,0 0 0,0-1 0,1 1 0,0 0 0,0-1 0,2 4 0,1-6 0,-4-9 0,-5-15 0,-12-20 0,-1 1 0,-37-62 0,32 65 0,2-2 0,-27-72 0,47 112 0,-1 0 0,1 0 0,-1 0 0,1-1 0,0 1 0,-1 0 0,1 0 0,0 0 0,0 0 0,-1 0 0,1 0 0,0 0 0,0-1 0,0 1 0,1 0 0,-1 0 0,0 0 0,0 0 0,1 0 0,-1 0 0,0 0 0,1 0 0,-1 0 0,1 0 0,-1 0 0,1 0 0,0 0 0,-1 0 0,1 0 0,0 0 0,0 0 0,0 1 0,0-1 0,-1 0 0,1 1 0,0-1 0,0 1 0,0-1 0,0 1 0,2-1 0,4 0 0,-1 0 0,1 1 0,-1-1 0,1 2 0,0-1 0,7 2 0,216 25 0,16-12 0,74-5 0,292 20 0,-555-25 0,71 18 0,-119-21 0,0 0 0,0 0 0,-1 1 0,1 1 0,-1-1 0,0 1 0,1 1 0,-2 0 0,9 5 0,-15-9 0,0 1 0,0-1 0,0 0 0,0 0 0,0 0 0,0 1 0,0-1 0,0 1 0,0-1 0,-1 1 0,1-1 0,-1 1 0,1-1 0,-1 1 0,0-1 0,1 1 0,-1 0 0,0-1 0,0 1 0,0-1 0,0 1 0,0 0 0,-1-1 0,1 1 0,0-1 0,-1 1 0,1 0 0,-1-1 0,0 1 0,1-1 0,-1 0 0,0 1 0,0-1 0,-1 2 0,-5 6 0,-1 0 0,0 0 0,-1 0 0,0-1 0,0-1 0,-1 0 0,-10 7 0,-84 45 0,92-53 0,-14 8 0,-70 36 0,82-44 0,-1 0 0,1 0 0,-31 6 0,44-12 0,0 1 0,0-1 0,0 0 0,0 0 0,0 0 0,0 0 0,0 0 0,0 0 0,0 0 0,0 0 0,0 0 0,0 0 0,0-1 0,0 1 0,0 0 0,0-1 0,0 1 0,0-1 0,-1 0 0,2 0 0,0 1 0,0-1 0,-1 0 0,1 0 0,0 1 0,0-1 0,0 0 0,0 0 0,0 1 0,0-1 0,0 0 0,0 0 0,0 1 0,0-1 0,0 0 0,0 0 0,1 1 0,-1-1 0,0 0 0,0 0 0,1 1 0,-1-1 0,1 0 0,-1 1 0,0-1 0,2 0 0,9-13 0,1 1 0,0 0 0,1 1 0,0 0 0,25-15 0,190-119 0,162-69 0,4-1 0,-371 203 0,0-2 0,35-27 0,-53 34 0,-8 4 0,-28 9 0,-110 53 0,-176 107 0,30-14 0,271-143 0,1-1 0,-1 0 0,-1-1 0,1-1 0,-22 4 0,36-9 0,1 0 0,0 0 0,0 0 0,-1 0 0,1 0 0,0 0 0,-1 0 0,1 0 0,0 0 0,-1-1 0,1 1 0,0 0 0,0-1 0,-1 1 0,1-1 0,0 0 0,0 1 0,-2-3 0,2 2 0,1 0 0,-1 1 0,1-1 0,0 0 0,-1 0 0,1 0 0,0 0 0,0 0 0,-1 0 0,1 0 0,0 0 0,0 0 0,0 0 0,0 0 0,1 0 0,-1-1 0,0 1 0,0 1 0,0-1 0,1 0 0,-1 0 0,1 0 0,0-2 0,7-10 0,0 1 0,1-1 0,1 2 0,0-1 0,0 1 0,19-14 0,31-26 0,81-52 0,82-37 0,-47 29 0,-147 92 0,0-1 0,37-35 0,-64 53 0,0 0 0,0 0 0,0 0 0,-1 0 0,1 0 0,-1 0 0,1-1 0,-1 1 0,0 0 0,0-1 0,1-3 0,-2 5 0,0 0 0,0 1 0,0-1 0,0 0 0,0 0 0,0 0 0,0 1 0,0-1 0,-1 0 0,1 0 0,0 1 0,-1-1 0,1 0 0,0 0 0,-1 1 0,1-1 0,-1 0 0,1 1 0,-1-1 0,1 1 0,-1-1 0,0 1 0,1-1 0,-1 1 0,0-1 0,1 1 0,-1 0 0,0-1 0,0 1 0,-12-4 0,1 1 0,-1 1 0,1 0 0,-1 1 0,0 0 0,1 1 0,-18 2 0,-393 44 0,388-41 0,-25 4 0,-190 30 0,203-28 0,0 1 0,0 2 0,-47 23 0,89-35 0,0 0 0,1 0 0,-1 1 0,1 0 0,-8 6 0,12-9 0,-1 0 0,1 1 0,0-1 0,-1 0 0,1 0 0,0 1 0,0-1 0,-1 0 0,1 1 0,0-1 0,0 0 0,-1 1 0,1-1 0,0 1 0,0-1 0,0 0 0,0 1 0,0-1 0,-1 1 0,1-1 0,0 0 0,0 1 0,0-1 0,0 1 0,0-1 0,0 0 0,0 1 0,1-1 0,-1 1 0,0-1 0,0 0 0,0 1 0,0-1 0,0 1 0,1-1 0,-1 0 0,0 1 0,0-1 0,1 0 0,-1 1 0,0-1 0,7 3 0,-1-1 0,0-1 0,0 1 0,1-1 0,-1 0 0,0 0 0,1-1 0,-1 0 0,1 0 0,11-2 0,221-32 0,555-146 0,-448 96 0,-105 36 0,-231 47 0,-1-1 0,1 2 0,-1-1 0,1 1 0,12 2 0,-22-2 0,1 0 0,-1 0 0,0 0 0,1 0 0,-1 0 0,0 1 0,1-1 0,-1 0 0,0 0 0,1 0 0,-1 0 0,0 1 0,1-1 0,-1 0 0,0 0 0,0 0 0,1 1 0,-1-1 0,0 0 0,0 1 0,1-1 0,-1 0 0,0 0 0,0 1 0,0-1 0,0 0 0,0 1 0,1-1 0,-1 1 0,0-1 0,0 0 0,0 1 0,0-1 0,0 0 0,0 1 0,0-1 0,0 0 0,0 1 0,0-1 0,0 1 0,0-1 0,-1 0 0,1 1 0,0-1 0,0 0 0,0 1 0,0-1 0,-1 0 0,1 0 0,0 1 0,0-1 0,0 0 0,-1 1 0,1-1 0,0 0 0,-1 0 0,1 0 0,0 1 0,-1-1 0,1 0 0,0 0 0,-1 0 0,1 0 0,-1 1 0,-15 9 0,-1 0 0,0-1 0,0-1 0,-32 11 0,-266 69 0,-136-3-164,-393-19-1121,1-77 312,419-16 881,161-7 92,253 32 0,-1 0 0,1-1 0,0 0 0,0-1 0,-10-5 0,19 9 0,1 0 0,-1 0 0,1 0 0,0 0 0,-1-1 0,1 1 0,0 0 0,-1 0 0,1 0 0,0-1 0,-1 1 0,1 0 0,0-1 0,-1 1 0,1 0 0,0-1 0,0 1 0,-1 0 0,1-1 0,0 1 0,0-1 0,0 1 0,0 0 0,0-1 0,-1 1 0,1-1 0,0 1 0,0 0 0,0-1 0,0 1 0,0-1 0,0 1 0,0-1 0,0 1 0,1 0 0,-1-1 0,0 1 0,0-1 0,0 1 0,0 0 0,0-1 0,1 1 0,-1 0 0,0-1 0,0 1 0,1 0 0,-1-1 0,0 1 0,1 0 0,-1-1 0,0 1 0,1 0 0,-1 0 0,0-1 0,1 1 0,-1 0 0,0 0 0,1 0 0,0-1 0,17-5 0,0 0 0,1 2 0,0 0 0,33-3 0,277-18 0,208 8-164,1191 20-976,-1427 11 1959,-238-7-341,-56-3-264,-18-1-30,-215 8 208,-248-2-335,98-3-71,-1027 23-1447,964-9 1362,122 8 263,115 5 583,189-31-658,0 1-1,1 1 1,-1 0-1,0 0 1,-18 11-1,31-15-85,-1 0 0,1 1-1,-1-1 1,1 0-1,-1 1 1,1-1 0,-1 0-1,1 1 1,-1-1-1,1 1 1,0-1-1,-1 1 1,1-1 0,0 1-1,-1-1 1,1 1-1,0-1 1,0 1 0,0-1-1,-1 1 1,1-1-1,0 1 1,0 0 0,0-1-1,0 1 1,0-1-1,0 1 1,0-1 0,0 1-1,0 0 1,1 0-3,0 1 1,0-1 0,0 0 0,0 0 0,0 0-1,1 0 1,-1 0 0,0 0 0,0 0-1,1-1 1,-1 1 0,0 0 0,1-1-1,2 2 1,18 4-1,1 0 0,0-2 0,40 3 0,189 3 0,101-23 0,108-24 73,1153-80 289,-1216 106-362,-122 16 0,-112 10 0,-157-15 0,0 1 0,0 0 0,0 1 0,0 0 0,0 0 0,-1 0 0,1 1 0,9 5 0,-16-8 0,0 1 0,1-1 0,-1 0 0,0 0 0,0 1 0,1-1 0,-1 0 0,0 1 0,0-1 0,1 0 0,-1 1 0,0-1 0,0 0 0,0 1 0,0-1 0,1 1 0,-1-1 0,0 0 0,0 1 0,0-1 0,0 0 0,0 1 0,0-1 0,0 1 0,0-1 0,0 0 0,0 1 0,0-1 0,-1 1 0,1-1 0,0 0 0,0 1 0,0-1 0,-1 1 0,-20 14 0,-4-6 0,0-1 0,0-1 0,-29 4 0,-219 31 0,-130 9 0,258-33 22,-427 57 313,8 23-82,300-31-253,232-58 0,1 1 0,-54 27 0,83-36 0,0 0 0,0 0 0,0 1 0,0-1 0,0 1 0,0-1 0,1 1 0,-1-1 0,1 1 0,-1 0 0,1 0 0,-3 3 0,4-4 0,0-1 0,0 1 0,0 0 0,0-1 0,0 1 0,0 0 0,0-1 0,0 1 0,1 0 0,-1-1 0,0 1 0,0 0 0,0-1 0,1 1 0,-1 0 0,0-1 0,1 1 0,-1-1 0,1 1 0,-1-1 0,0 1 0,1-1 0,-1 1 0,1-1 0,0 1 0,-1-1 0,1 0 0,-1 1 0,1-1 0,0 0 0,-1 1 0,1-1 0,1 0 0,5 3-3,0-1-1,0 0 1,1 0-1,-1 0 1,13 0 0,98 1-141,340-29-675,210-23-164,813-24-983,-894 68 983,-176 17 0,-359-9 655,-1 2 1,73 16-1,-121-20 291,0 0 1,1 0 0,-1 0-1,0 0 1,0 0-1,0 1 1,0 0-1,0-1 1,0 1-1,-1 0 1,1 0-1,3 4 1,-6-6 25,0 1 0,1 0 1,-1 0-1,0 0 0,0 0 1,0 0-1,1 0 1,-1-1-1,0 1 0,0 0 1,0 0-1,0 0 0,-1 0 1,1 0-1,0 0 1,0 0-1,0 0 0,-1 0 1,1-1-1,-1 1 0,1 0 1,0 0-1,-1 0 1,1-1-1,-1 1 0,0 0 1,1-1-1,-1 1 0,0 0 1,1-1-1,-1 1 1,0-1-1,0 1 0,0 0 1,-9 6-30,0-1 1,1 0-1,-2-1 1,-14 6-1,-93 31-34,-267 59 47,-181 16 190,-1486 207 2724,1635-263-2005,141-19 101,207-29-492,56-10-245,19-2 0,227-31 587,326-50-614,248-36-369,82-18-670,-91 7-163,-186 25 0,-216 44 0,-300 51 572,-90 7 347,1 0 0,0 0 0,0 1 0,0-1 1,0 1-1,7 3 0,-13-4 56,-1 0 0,0 0-1,1 0 1,-1 0 0,1 1 0,-1-1 0,0 0 0,0 0-1,1 0 1,-1 1 0,0-1 0,1 0 0,-1 0 0,0 1-1,0-1 1,1 0 0,-1 1 0,0-1 0,0 0 0,0 1-1,1-1 1,-1 0 0,0 1 0,0-1 0,0 0 0,0 1-1,0-1 1,0 1 0,0-1 0,-10 14-256,-5-4 114,0-1 1,-1-1-1,-21 8 0,-286 98-833,-200 23 97,-841 143-434,479-105 1130,824-163 272,-73 25 0,123-30 69,17-2 46,8-3-40,0-1 0,26-2 0,332-29 826,320-46 0,261-33-51,63-7-319,-135 16-664,-227 25-639,-249 26 553,-381 46 181,101-10 560,-146 20-307,-75 12-128,-282 51-103,-214 26-230,-1685 226-975,1985-283 1259,10 2 700,229-28-329,53-13-487,0 0 1,0 0-1,0 0 0,0 0 0,-1 0 0,1 0 0,0 0 0,0 0 1,0 0-1,0 0 0,0 0 0,0 0 0,0 0 0,-1 0 1,1 0-1,0 0 0,0 0 0,0 1 0,0-1 0,0 0 1,0 0-1,0 0 0,0 0 0,-1 0 0,1 0 0,0 0 1,0 0-1,0 0 0,0 0 0,0 1 0,0-1 0,0 0 1,0 0-1,0 0 0,0 0 0,0 0 0,0 0 0,0 0 1,0 0-1,0 1 0,0-1 0,0 0 0,0 0 0,0 0 1,0 0-1,0 0 0,0 0 0,0 1 0,0-1 0,0 0 1,0 0-1,0 0 0,0 0 0,0 0 0,0 0 0,0 0 1,0 0-1,1 1 0,13 1 242,225-11 737,309-45 0,275-43-328,135-21-1310,-47 11-259,-175 30 374,-212 33 445,-204 30 259,-235 16 177,-66 2-132,-19-4-206,0 0 0,0 0 0,0 0 1,0 0-1,0 0 0,0 1 0,1-1 0,-1 0 0,0 0 0,0 0 0,0 0 0,0 0 0,0 0 0,0 0 1,0 0-1,0 1 0,0-1 0,0 0 0,0 0 0,0 0 0,0 0 0,0 0 0,0 0 0,0 1 1,0-1-1,0 0 0,0 0 0,0 0 0,0 0 0,0 0 0,0 0 0,0 1 0,0-1 0,0 0 0,0 0 1,0 0-1,0 0 0,0 0 0,0 0 0,0 0 0,0 1 0,0-1 0,0 0 0,0 0 0,-1 0 1,1 0-1,0 0 0,0 0 0,0 0 0,0 0 0,0 0 0,0 0 0,0 0 0,-1 0 0,1 1 0,0-1 1,0 0-1,0 0 0,0 0 0,0 0 0,0 0 0,-1 0 0,1 0 0,0 0 0,0 0 0,0 0 1,-58 14 281,-109 11 1,-350 36-184,-2752 218-4690,3160-275 5244,109-6-412,13-2-8,58-8 175,271-40 39,282-35-542,221-24-727,83-9 163,-91 14 1312,-195 25 327,-249 35 0,-302 42-492,-73 7-245,-18-3-242,0 0 1,0 0-1,0 0 1,0 0-1,0 0 0,1 0 1,-1 0-1,0 0 1,0 1-1,0-1 0,0 0 1,0 0-1,0 0 1,0 0-1,0 0 0,0 0 1,0 1-1,0-1 0,0 0 1,0 0-1,0 0 1,0 0-1,0 1 0,0-1 1,0 0-1,0 0 1,0 0-1,0 0 0,0 0 1,0 1-1,0-1 1,0 0-1,0 0 0,0 0 1,0 0-1,0 0 0,0 0 1,0 1-1,0-1 1,-1 0-1,1 0 0,0 0 1,0 0-1,0 0 1,0 0-1,0 0 0,0 0 1,0 1-1,-1-1 1,1 0-1,0 0 0,0 0 1,0 0-1,0 0 0,-1 0 1,-9 5 114,-1 0 1,0-1-1,-18 5 0,-109 28 273,-353 72-27,-234 43-479,-106 15-705,52-14-147,157-33 53,193-36-53,185-34-17,165-30 155,92-19 538,44-8 134,164-31 97,122-29 59,79-17 164,77-3 598,1183-65 916,-1291 146-695,-334 7-655,-1 2 0,63 13-1,-114-15-272,0 0-1,0 0 1,0 0 0,-1 1-1,1 0 1,-1 0 0,1 0-1,6 6 1,-10-8-41,0 1 0,-1-1 0,1 1 0,-1-1 0,1 1 0,-1 0 0,1 0 0,-1-1 0,1 1 0,-1 0 0,0 0 0,1-1 0,-1 1 0,0 0 0,0 0 0,0 0 0,1-1 1,-1 1-1,0 0 0,0 0 0,0 0 0,0 0 0,-1 0 0,1-1 0,0 1 0,0 0 0,0 0 0,-1 0 0,1-1 0,0 1 0,-1 0 0,1 0 0,0-1 0,-2 2 0,-1 2 48,-1 0-1,1 0 1,-1 0-1,-1 0 0,1 0 1,0-1-1,-10 5 1,-10 6 184,-35 14-1,-217 70 673,-498 122-259,433-142-512,295-69 0,-1-2 0,0-3 0,-53-1-1,91-3-132,1 0-1,0-1 0,0 0 0,0 0 0,0-1 0,0 0 0,0 0 0,0-1 0,0 0 1,1-1-1,0 1 0,-1-1 0,-9-8 0,15 9-14,0 1-1,-1-1 1,1 1 0,0-1-1,0 0 1,1 0 0,-1 0-1,1 0 1,-1 0 0,1 0 0,0 0-1,0-1 1,0-4 0,0 2-1,1 0 0,0 0 0,0 0 0,1 0 0,-1 0 1,1 0-1,1 0 0,-1 0 0,3-6 0,5-9 2,1 0 0,1 1 0,0 0 0,2 0 0,0 1 0,25-27 0,6 0 0,66-56 0,21 0 0,189-110 0,-228 154 0,-79 51 0,0-2 0,21-18 0,-34 27 0,0 0 0,0 0 0,1 0 0,-1 0 0,0-1 0,0 1 0,0 0 0,1 0 0,-1 0 0,0 0 0,0 0 0,0-1 0,0 1 0,1 0 0,-1 0 0,0 0 0,0-1 0,0 1 0,0 0 0,0 0 0,0-1 0,0 1 0,0 0 0,0 0 0,0-1 0,0 1 0,0 0 0,0 0 0,0 0 0,0-1 0,0 1 0,0 0 0,0 0 0,0-1 0,0 1 0,0 0 0,0 0 0,0-1 0,0 1 0,0 0 0,-1 0 0,1 0 0,0-1 0,0 1 0,0 0 0,0 0 0,-1 0 0,1 0 0,0-1 0,0 1 0,0 0 0,-1 0 0,1 0 0,0 0 0,0 0 0,0 0 0,-1 0 0,1 0 0,0 0 0,0 0 0,-1-1 0,-5 1 0,0 0 0,0 1 0,1-1 0,-1 1 0,-8 2 0,-270 77 0,-3 26 0,117-42 0,53-27 0,83-33 0,34-4 0,-1 0 0,1 0 0,-1 0 0,1 0 0,-1 0 0,1 0 0,-1 0 0,1 0 0,-1 0 0,1-1 0,-1 1 0,1 0 0,-1 0 0,1-1 0,-1 1 0,1 0 0,0-1 0,-1 1 0,1 0 0,0-1 0,-1 1 0,1 0 0,0-1 0,-1 1 0,1-1 0,0 1 0,-1-2 0,2-1 0,-1 0 0,1 0 0,-1 0 0,1 1 0,0-1 0,1 0 0,-1 0 0,0 0 0,1 1 0,-1-1 0,1 1 0,0-1 0,3-3 0,45-55 0,3 1 0,73-63 0,-100 99 0,1 1 0,2 1 0,0 2 0,1 1 0,1 1 0,63-26 0,-88 42 0,7-3 0,-37 5 0,-215 34 0,84-11 0,-311 43 0,-657 76 0,683-90 0,138-16 0,147-16 0,139-16 0,47-5 0,482-60 0,-308 33 0,495-67-164,230-26-591,67-4 28,-94 14-192,-199 25-4,-229 28 222,-212 23 104,-199 22 486,-57 9 93,-12 2 15,-31 0 8,-40 3-1,-255 19-4,-234 28 0,-193 23-164,-2244 242-742,2993-312 909,-342 38 816,196-17 164,146-20-739,11 0-14,37-3 134,166-16-128,805-129-218,-771 102-18,-211 38 61,43-15 0,-69 18 63,-13 3 55,-56 9 379,-184 41 425,-189 46-327,-772 174-1761,691-164 1015,181-59 90,321-46 0,0-1 0,-35-4 0,52 4 0,1 0 0,-1 0 0,1 0 0,-1 0 0,1 0 0,0-1 0,-1 1 0,1 0 0,0-1 0,-1 1 0,1-1 0,0 0 0,-1 1 0,1-1 0,0 0 0,0 0 0,0 0 0,0 0 0,0 0 0,0 0 0,0 0 0,0 0 0,0 0 0,0 0 0,0-3 0,1 2 0,0 0 0,1 0 0,-1 0 0,1 0 0,0 1 0,0-1 0,0 0 0,0 0 0,0 0 0,0 1 0,0-1 0,1 1 0,-1-1 0,0 1 0,1-1 0,-1 1 0,1 0 0,3-3 0,12-8 0,0 1 0,24-12 0,47-19 0,119-39 0,247-54 0,633-89 259,14 73 413,-818 123-60,-200 26-500,-69 4-90,-14-2-22,0 1 0,0-1 0,0 0 1,0 0-1,0 0 0,0 0 0,0 0 0,0 0 0,0 0 0,0 1 0,0-1 0,0 0 1,0 0-1,0 0 0,0 0 0,0 0 0,0 0 0,0 1 0,0-1 0,0 0 1,0 0-1,0 0 0,0 0 0,0 0 0,0 0 0,0 1 0,0-1 0,0 0 0,0 0 1,0 0-1,0 0 0,0 0 0,0 0 0,0 0 0,-1 1 0,1-1 0,0 0 0,0 0 1,0 0-1,0 0 0,0 0 0,0 0 0,0 0 0,-1 0 0,1 0 0,0 0 0,0 0 1,0 0-1,0 0 0,0 0 0,0 0 0,-1 0 0,1 0 0,-36 12-9,-1-2 0,-41 6-1,-370 68 10,-242 38-164,-871 155-1607,947-167 994,184-32 319,181-32 377,190-37 81,47-8 0,14-4 0,157-39 0,277-59 0,264-51-164,130-33-642,-55 10 37,-163 33 618,-196 42 151,-199 40 164,-183 45 412,-49 17-333,-193 38 647,-238 34-441,-199 20-542,-85-1-691,64-15 103,153-20 552,182-21 129,204-18 140,127-19-137,0 0 1,0 0-1,0 0 0,0 0 1,0 0-1,0 0 0,0 0 1,1 0-1,-1 0 1,0 0-1,0 0 0,0 1 1,0-1-1,0 0 0,0 0 1,0 0-1,0 0 0,0 0 1,0 0-1,0 0 1,0 0-1,0 0 0,0 0 1,0 0-1,0 0 0,0 0 1,0 0-1,0 0 0,0 0 1,0 0-1,0 1 1,0-1-1,0 0 0,0 0 1,0 0-1,0 0 0,0 0 1,0 0-1,18 0 178,79-6 350,272-29 289,179-26-654,151-20-330,52-9-655,-83 14 24,-155 29 727,-179 36 92,-308 13-24,45 6 0,-68-7 0,0-1 0,1 1 0,-1 0 0,0 0 0,0 0 0,0 0 0,1 0 0,-1 1 0,0-1 0,-1 1 0,1 0 0,0 0 0,2 3 0,-4-4 0,-1 0 0,1-1 0,-1 1 0,0 0 0,0 0 0,1 0 0,-1 0 0,0 0 0,0 0 0,0 0 0,0 0 0,0 0 0,0 0 0,-1 0 0,1 0 0,0 0 0,0 0 0,-1 0 0,1 0 0,0 0 0,-1 0 0,1 0 0,-1 0 0,1-1 0,-1 1 0,0 0 0,1 0 0,-1-1 0,0 1 0,1 0 0,-1-1 0,0 1 0,0-1 0,-1 1 0,-7 6 0,0-1 0,0 0 0,-1 0 0,0-1 0,-12 4 0,-67 23 0,-138 28 0,-282 42-164,-67-8-562,107-30 114,351-58 289,108-6 253,-1 0-1,1-1 0,-1 0 1,1 0-1,-11-4 1,20 5 62,1 0 0,-1 0 0,0-1 0,1 1 0,-1 0 0,1 0 0,-1 0 0,1-1 0,-1 1 0,1 0 0,-1-1 0,1 1 0,-1 0 0,1-1 0,-1 1 0,1 0 0,0-1 0,-1 1 0,1-1 0,0 1 0,-1-1 0,1 1 0,0-1 0,0 1 0,-1-1 0,1 1 0,0-1 0,0 0 0,0 1 0,0-1 0,0 1 0,0-1 0,0 1 0,0-1 0,0 0 0,0 1 0,0-1 0,0 1 0,0-1 0,0 1 0,0-1 0,1 1 0,-1-1 0,0 0 0,0 1 0,1-1 0,-1 1 0,0 0 0,1-1 0,-1 1 0,0-1 0,1 1 0,-1-1 0,1 1 0,-1 0 0,1-1 0,-1 1 0,1 0 0,-1 0 0,1-1 0,0 1 0,13-9-101,0 0 1,1 1 0,0 1-1,23-8 1,305-91-355,1314-202 389,-1633 304 74,2 1 0,45 0 0,-71 3 0,0 0 0,0 0 0,0 0 0,1 0 0,-1 0 0,0 0 0,0 0 0,0 0 0,0 0 0,0 1 0,0-1 0,0 0 0,0 0 0,1 0 0,-1 0 0,0 0 0,0 0 0,0 0 0,0 0 0,0 0 0,0 0 0,0 0 0,0 0 0,0 1 0,0-1 0,0 0 0,0 0 0,0 0 0,1 0 0,-1 0 0,0 0 0,0 0 0,0 0 0,0 1 0,0-1 0,0 0 0,0 0 0,0 0 0,0 0 0,0 0 0,0 0 0,0 0 0,0 1 0,0-1 0,-1 0 0,1 0 0,0 0 0,0 0 0,0 0 0,0 0 0,0 0 0,0 0 0,0 0 0,0 1 0,0-1 0,0 0 0,0 0 0,0 0 0,0 0 0,-1 0 0,-14 9 0,-78 24 0,-297 79 0,-279 58-127,-1177 257-568,593-141 1743,925-211-65,259-63-492,61-14-245,17-6 0,61-25 226,87-27-1,372-110 190,275-38-621,943-139-468,19 81 548,-1378 218 342,-302 44-362,-71 7-87,-15-3-13,0 1 0,0-1 0,0 0 0,0 0 0,0 1 0,0-1 0,0 0 0,0 0 0,0 1 1,0-1-1,0 0 0,0 0 0,0 1 0,0-1 0,-1 0 0,1 0 0,0 1 0,0-1 0,0 0 0,0 0 0,0 0 0,0 1 0,-1-1 0,1 0 0,0 0 0,0 0 0,0 1 0,-1-1 0,1 0 0,0 0 1,0 0-1,0 0 0,-1 0 0,1 0 0,0 0 0,0 0 0,-1 1 0,-45 18 0,-1-2 0,-66 14 0,-369 84 0,-232 27-164,-920 129-1506,983-177 1379,196-32 424,187-27 686,251-32-623,0 0-1,0-2 1,0 0 0,-25-2 0,39-4 45,10-4-6,40-19 195,198-81 140,236-62-467,208-32-259,885-176-459,-946 242 1434,-196 49-164,-298 67-860,-122 20 115,0 0 0,0 0 0,-1 1 0,16 2 0,-27-2 82,0 0 0,1 0 0,-1 0 0,1 0-1,-1 0 1,1 0 0,-1 0 0,1 0 0,-1 0 0,1 0 0,-1 0 0,0 0 0,1 0 0,-1 1 0,1-1 0,-1 0 0,1 0 0,-1 1 0,0-1 0,1 0 0,-1 1-1,0-1 1,1 0 0,-1 1 0,0-1 0,1 0 0,-1 1 0,0-1 0,0 1 0,0-1 0,1 0 0,-1 1 0,0-1 0,0 1 0,0-1 0,0 1 0,0-1 0,0 1-1,0-1 1,0 1 0,0-1 0,0 0 0,0 1 0,0-1 0,0 1 0,0-1 0,0 1 0,0-1 0,-1 1 0,1-1 0,0 0 0,0 1 0,-1-1 0,1 1 0,0-1-1,0 0 1,-1 1 0,1-1 0,0 0 0,-1 1 0,-7 6-74,1-1 0,-1 0 0,0 0 1,0-1-1,-10 5 0,-286 125-901,-219 51 0,-1244 344-1705,1419-436 2915,241-72-142,100-21-83,0 0 0,1 0 0,-1-1-1,0 0 1,0 0 0,-10-2 0,16 2-2,1 0 0,-1 0 0,1-1 0,-1 1 0,1 0 0,-1 0 0,1 0 0,-1-1 0,1 1 0,0 0 0,-1 0 0,1-1 0,-1 1 0,1-1 0,0 1 0,-1 0 0,1-1 0,0 1 0,-1-1 0,1 1 0,0 0 0,0-1 0,-1 1 0,1-1 0,0 1 0,0-1 0,0 1 0,0-1 0,0 1 0,0-1 0,0 1 0,0-1 0,0 0 0,0 1 0,0-1 0,0 1 0,0-1 0,0 1 0,0-1 0,0 1 0,1-1 0,-1 1 0,0 0 0,0-1 0,0 1 0,1-1 0,-1 1 0,0-1 0,1 1 0,-1 0 0,1-1 0,5-6 0,1 0 0,-1 0 0,1 1 0,0 0 0,10-6 0,232-139 0,135-43 163,992-381 2623,-1111 490-1803,-255 83-860,1-1-1,-1 2 1,17-2 0,-18 7 123,-15 5 0,-27 11 81,-1-1 1,-71 29 0,-301 110 497,-622 172-1373,-23-36-458,828-235 1013,214-56-7,0 0 0,0-1 0,-1 0 0,1-1 0,0 0 0,-17 0 0,26-2 0,0 1 0,0-1 0,0 1 0,0-1 0,0 1 0,1-1 0,-1 1 0,0-1 0,0 1 0,0-1 0,0 1 0,1-1 0,-1 1 0,0 0 0,1-1 0,-1 1 0,0-1 0,0 1 0,1 0 0,-1-1 0,1 1 0,-1 0 0,0-1 0,1 1 0,-1 0 0,1-1 0,-1 1 0,1 0 0,-1 0 0,1 0 0,-1 0 0,1-1 0,0 1 0,51-28 0,165-62 0,147-32 0,902-191 1651,-1053 280-1354,-210 32-274,-1 1 1,0 0-1,0-1 1,0 1-1,1 0 1,-1 0-1,0 1 0,0-1 1,0 0-1,1 1 1,-1-1-1,0 1 1,3 1-1,-8 6 157,-16 4-30,-207 76 22,-215 61-170,-1612 488-621,1821-577 619,221-57 0,1-1 0,-1-1 0,0 0 0,0 0 0,0-1 0,-19-2 0,29 2 0,1 0 0,-1 0 0,1 0 0,-1 0 0,1 0 0,0-1 0,-1 1 0,1 0 0,-1 0 0,1-1 0,-1 1 0,1 0 0,0-1 0,-1 1 0,1 0 0,0-1 0,-1 1 0,1 0 0,0-1 0,0 1 0,-1-1 0,1 1 0,0-1 0,0 1 0,0 0 0,-1-1 0,1 1 0,0-1 0,0 1 0,0-1 0,0 1 0,0-1 0,0 1 0,0-1 0,0 1 0,0-1 0,0 1 0,0-1 0,1 1 0,-1-1 0,0 1 0,0-1 0,0 1 0,0-1 0,1 1 0,-1-1 0,4-4 0,0 0 0,0 0 0,1 0 0,-1 1 0,1 0 0,0 0 0,7-5 0,43-27 0,92-45 0,243-97 0,189-46-164,862-235-1551,-835 283 1247,-183 67 392,-386 100 99,-1 1 0,1 2-1,57-1 1,-79 11 59,-15-3-79,0-1 0,0 0 0,0 0 0,1 1 0,-1-1 0,0 0 0,0 0 0,0 1 0,0-1-1,0 0 1,0 0 0,0 1 0,0-1 0,0 0 0,0 1 0,0-1 0,0 0 0,0 0 0,0 1 0,0-1 0,0 0-1,0 1 1,0-1 0,0 0 0,0 0 0,0 1 0,-1-1 0,1 0 0,0 0 0,0 1 0,0-1 0,0 0 0,-1 1-1,-3 3 24,-1 0 0,0 0 0,0 0 0,0-1 0,-1 1 0,-9 3 0,-239 101 65,-167 46-255,-459 140-1444,-12-44 273,665-199 1304,204-46 72,0-2 0,0 0 0,-30-1 0,52-2-22,0 0 1,0 0-1,-1 0 0,1 0 1,0 0-1,0-1 0,0 1 1,-1 0-1,1-1 0,0 1 1,0-1-1,0 1 0,0-1 1,0 0-1,0 1 0,0-1 1,-1-1-1,1 1-1,1 1 0,0-1 0,0 0 1,0 0-1,0 1 0,0-1 0,0 0 0,0 0 0,0 1 0,0-1 0,0 0 0,0 1 1,0-1-1,1 0 0,-1 0 0,0 1 0,0-1 0,1 0 0,-1 1 0,0-1 1,1 1-1,-1-1 0,1 0 0,-1 1 0,2-2 0,12-11 149,0 0 0,1 0 0,1 2 0,19-12 0,163-96 61,313-156-212,-330 189-16,-129 67 11,-51 19-3,0 0 0,-1-1 0,1 1 0,0 0 0,0 0 0,0-1 0,0 1 0,0 0-1,0 0 1,0 0 0,0 0 0,0 0 0,0 0 0,0 1 0,0-1 0,-1 0 0,1 0 0,0 1 0,0-1 0,1 1 0,-1 0 6,-1 0 0,0-1 0,0 1 0,0 0 0,0 0 1,0-1-1,0 1 0,-1 0 0,1 0 0,0-1 0,0 1 0,-1 0 0,1 0 0,0-1 0,0 1 0,-1 0 0,1-1 1,-1 1-1,1-1 0,-1 1 0,1 0 0,-2 0 0,-27 30 467,6-12-40,-33 23 0,47-36-294,-1 0-1,1-1 0,-1 1 0,1-2 1,-1 0-1,-19 6 0,28-10-135,1 0 0,-1 0-1,1 0 1,0 0-1,-1 0 1,1 1 0,-1-1-1,1 0 1,-1 0 0,1 0-1,0 0 1,-1 0 0,1 0-1,-1 0 1,1-1 0,-1 1-1,1 0 1,-1 0 0,1 0-1,0 0 1,-1-1 0,1 1-1,-1 0 1,1 0-1,0 0 1,-1-1 0,1 1-1,0 0 1,-1-1 0,1 1-1,0 0 1,-1-2 0,1 1 1,1 0 1,-1 0 0,0 0-1,1 0 1,-1 0 0,1 0 0,-1 0-1,1 0 1,0 0 0,-1 0-1,1 0 1,0 0 0,0 0-1,-1 0 1,1 0 0,0 1 0,1-2-1,17-12 14,1 1 0,0 0 0,39-17 0,312-118-26,12 34 0,-358 107 0,0 1 0,0 1 0,43-3 0,-67 8 0,-1 0 0,1 0 0,-1 0 0,1 0 0,-1 0 0,0 0 0,1-1 0,-1 1 0,1 0 0,-1 1 0,1-1 0,-1 0 0,0 0 0,1 0 0,-1 0 0,1 0 0,-1 0 0,0 0 0,1 1 0,-1-1 0,1 0 0,-1 0 0,0 1 0,1-1 0,-1 0 0,0 0 0,1 1 0,-1-1 0,0 0 0,0 1 0,1-1 0,-1 0 0,0 1 0,0-1 0,0 1 0,1-1 0,-1 0 0,0 1 0,0-1 0,0 1 0,0-1 0,0 1 0,0-1 0,0 0 0,0 1 0,0-1 0,0 1 0,0-1 0,0 1 0,-3 3 0,1-1 0,-1 1 0,0-1 0,0 0 0,0 0 0,0 0 0,-1 0 0,-4 2 0,-202 116 0,-176 70 0,-123 54-164,220-104-113,-952 435-1062,928-458 1339,289-110 0,-1-1 0,0-1 0,0-1 0,-1-1 0,-33 1 0,55-5 0,0-1 0,0 1 0,1-1 0,-1 1 0,0-1 0,1 0 0,-1 0 0,0-1 0,1 1 0,-7-4 0,9 4 0,0 0 0,-1 0 0,1 0 0,0-1 0,0 1 0,0 0 0,0 0 0,1-1 0,-1 1 0,0 0 0,0-1 0,1 1 0,-1-1 0,1 1 0,-1-1 0,1 1 0,0-1 0,-1 1 0,1-1 0,0 1 0,0-4 0,3-4 0,0-1 0,0 1 0,1-1 0,0 1 0,1 0 0,-1 1 0,2-1 0,0 1 0,0 0 0,13-14 0,28-28 41,2 3 0,2 2 0,110-75 0,-151 113 57,0 0 1,1 1 0,0 0-1,0 0 1,0 2-1,1-1 1,13-2-1,-25 7-91,1 0 0,-1 0 1,0 0-1,1 0 0,-1 0 0,0 0 0,1 0 1,-1 0-1,0 0 0,1 0 0,-1 1 0,0-1 0,1 0 1,-1 0-1,0 0 0,0 1 0,1-1 0,-1 0 0,0 0 1,0 1-1,1-1 0,-1 0 0,0 0 0,0 1 1,0-1-1,1 0 0,-1 1 0,0-1 0,0 0 0,0 1 1,0-1-1,0 0 0,0 1 0,0-1 0,0 0 1,0 1-1,0-1 0,0 0 0,0 1 0,0-1 0,0 0 1,0 1-1,0-1 0,0 0 0,0 1 0,0-1 0,-1 0 1,1 1-1,0-1 0,0 0 0,0 0 0,0 1 1,-1-1-1,1 0 0,0 0 0,-1 1 0,-3 6 50,-1 0 1,1 0-1,-2-1 0,-7 9 0,-172 155 76,-127 95-133,-657 604-907,795-687 907,162-170 0,1 1 0,0 0 0,1 0 0,0 1 0,-14 30 0,24-43 0,-1-1 0,1 1 0,0 0 0,0 0 0,-1-1 0,1 1 0,0 0 0,0 0 0,0 0 0,0 0 0,0-1 0,0 1 0,0 0 0,0 0 0,1 0 0,-1-1 0,0 1 0,0 0 0,1 0 0,-1 0 0,0-1 0,1 1 0,-1 0 0,1-1 0,-1 1 0,1 0 0,-1-1 0,1 1 0,0-1 0,-1 1 0,2 0 0,1 0 0,1 0 0,-1 0 0,0 0 0,1 0 0,-1-1 0,1 1 0,-1-1 0,1 0 0,-1 0 0,7-2 0,47-8 0,99-30 0,231-85 0,527-223-695,-22-78 24,-684 301 812,-192 115-28,-1 0-1,-1-2 1,0 0-1,22-25 1,-34 36-106,-1-1 1,0 0-1,0 1 1,0-1 0,0 0-1,0 1 1,0-1 0,0 0-1,-1 0 1,1 0-1,-1 0 1,1 0 0,-1 1-1,0-1 1,1 0-1,-1-3 1,-1 4-7,1 0 0,-1 0 0,1 0 0,0 0 0,-1 0 0,0 0 1,1 0-1,-1 0 0,0 0 0,1 0 0,-1 0 0,0 0 0,0 0 0,0 1 0,0-1 0,0 0 0,0 1 0,0-1 0,0 0 0,-1 0 0,-7-2-2,0 1-1,0 0 1,0 0-1,0 1 0,0 0 1,-11 0-1,-165 9 166,-121 23 566,-186 34-522,-253 27-1847,652-85 1148,-101-3-1,168-5 331,0-1-1,0-1 0,0-2 1,-29-8-1,48 11 94,0-1 0,-1 0 0,2 0 0,-1 0-1,0-1 1,1 0 0,-1-1 0,1 1 0,0-1 0,0 0 0,1 0 0,0-1 0,0 0 0,0 0-1,1 0 1,-7-13 0,8 13 1,0-1 0,1 1 0,0-1-1,0 0 1,1 0 0,0 0 0,0 0 0,0 0 0,1 0-1,0 0 1,1 0 0,0 0 0,0 0 0,0 0 0,4-9-1,0 0-39,1 0-1,1 1 0,1-1 0,0 2 1,17-22-1,4-1 233,1 1 0,3 2 0,0 1 0,2 2 0,2 1 0,75-46 0,263-121 2192,-289 156-1725,-72 34-471,12-5 336,0-1 0,-1-1 1,32-25-1,-54 38-430,0-1 1,-1 0-1,1-1 0,-1 1 0,0 0 0,0-1 1,0 1-1,0-1 0,0 0 0,0 1 0,-1-1 1,1 0-1,-1 0 0,0 0 0,0 0 0,0 0 1,0 0-1,-1-1 0,1 1 0,-1 0 0,0 0 1,0-1-1,0 1 0,0 0 0,0 0 0,-1-1 1,0 1-1,1 0 0,-1 0 0,0 0 0,-1 0 1,1 0-1,0 0 0,-1 0 0,-2-3 0,-4-5-38,-1-1 0,-1 2 0,0-1 0,0 1 0,-1 0 0,-17-11 0,-13-8 11,-2 3 0,-63-31 0,-99-30 0,89 46 0,-2 5 0,-1 5 0,-1 6 0,-244-20 0,316 43 0,9 0 0,-74-13 0,106 14 0,1-1 0,-1 0 0,1 0 0,-1-1 0,1 0 0,0 0 0,-7-5 0,10 6 0,0 0 0,1 0 0,-1-1 0,1 1 0,-1-1 0,1 0 0,0 0 0,0 0 0,0 0 0,0 0 0,1 0 0,0 0 0,-3-7 0,4 5 0,2 8 0,7 16 0,-2 12 0,-1 1 0,-1-1 0,-1 1 0,-2 35 0,-1 142 0,-7 52 0,-2 175 0,12-308 0,27 174 0,-28-280 0,2 0 0,0 0 0,1 0 0,12 27 0,-18-47 0,1 0 0,0 0 0,0 0 0,0-1 0,0 1 0,1 0 0,-1-1 0,0 1 0,1-1 0,-1 1 0,1-1 0,0 0 0,-1 1 0,1-1 0,0 0 0,0 0 0,2 1 0,-3-2 0,1 0 0,-1 0 0,0 0 0,1 0 0,-1 0 0,0 0 0,1 0 0,-1-1 0,0 1 0,1 0 0,-1-1 0,0 1 0,1-1 0,-1 1 0,0-1 0,0 0 0,0 0 0,0 1 0,2-3 0,5-5 0,-1 0 0,0 0 0,-1-1 0,0 0 0,6-12 0,-9 17 0,74-139 0,38-65 0,99-101 0,24 9 0,130-179 0,-356 462 0,-2 4 0,0-1 0,0 0 0,-2-1 0,0 0 0,0 0 0,-2-1 0,8-24 0,-14 39 0,1 0 0,-1 1 0,0-1 0,0 0 0,0 0 0,0 1 0,0-1 0,0 0 0,0 0 0,0 1 0,0-1 0,0 0 0,0 0 0,-1 1 0,1-1 0,0 0 0,0 1 0,-1-1 0,1 0 0,0 1 0,-1-1 0,0 0 0,0 0 0,1 1 0,-1 0 0,1 0 0,-1 0 0,0-1 0,1 1 0,-1 0 0,0 0 0,1 0 0,-1 0 0,0 0 0,1 0 0,-1 1 0,0-1 0,1 0 0,-1 0 0,1 0 0,-1 1 0,0-1 0,0 1 0,-35 24 0,-21 27 0,-71 87 0,-39 71 0,116-145 0,41-51 0,-1 0 0,-1-1 0,0 0 0,-22 17 0,33-29 0,0 1 0,-1-1 0,1-1 0,-1 1 0,1 0 0,-1 0 0,0 0 0,1-1 0,-1 1 0,0-1 0,1 1 0,-1-1 0,0 0 0,0 0 0,1 0 0,-1 0 0,0 0 0,0 0 0,1 0 0,-1 0 0,0-1 0,0 1 0,1-1 0,-1 1 0,0-1 0,1 0 0,-1 1 0,1-1 0,-1 0 0,1 0 0,-1 0 0,1 0 0,0-1 0,-1 1 0,0-1 0,-4-7 0,0-1 0,1 1 0,0-1 0,0 0 0,1 0 0,1 0 0,0 0 0,-3-14 0,-10-51 0,-9-138 0,13-82 0,11 273 0,-1-46 0,0 18 0,5-67 0,-1 157 0,-12 1091 0,9-1091 0,-6 43 0,7-83 0,0 0-1,0 0 1,0 1 0,0-1-1,1 0 1,-1 1 0,0-1-1,0 0 1,0 0-1,0 1 1,0-1 0,0 0-1,0 0 1,-1 1 0,1-1-1,0 0 1,0 0-1,0 1 1,0-1 0,0 0-1,0 0 1,0 1 0,-1-1-1,1 0 1,0 0-1,0 0 1,0 1 0,0-1-1,-1 0 1,1 0-1,0 0 1,0 0 0,-1 1-1,1-1 1,0 0 0,0 0-1,0 0 1,-1 0-1,1 0 1,0 0 0,-1 0-1,1 0 1,0 0 0,0 0-1,-1 0 1,1 0-1,0 0 1,0 0 0,-1 0-1,1 0 1,0 0 0,0 0-1,-1 0 1,-10-21-144,-5-24-250,12 27 192,-2 1 1,0 0 0,-1 1 0,0 0 0,-2 0 0,-9-15 0,16 29 168,1 0 0,-1 1 0,1-1 0,-1 1 0,0 0-1,1-1 1,-1 1 0,0 0 0,0 0 0,0 0 0,0 0 0,0 0-1,0 1 1,0-1 0,0 1 0,0-1 0,0 1 0,0 0 0,0-1 0,-1 1-1,1 0 1,0 1 0,0-1 0,0 0 0,0 1 0,0-1 0,0 1-1,0-1 1,0 1 0,0 0 0,0 0 0,0 0 0,-2 2 0,-3 2-72,0 1 0,0-1 0,0 2 0,1-1 0,0 1 0,0 0 0,-8 14 0,-82 164-852,88-169 908,-166 339-569,-23 5 428,100-220 170,83-122-16,0-1 0,-2 0 0,-27 23 0,37-36 1,0 1 0,1-2 0,-1 1 1,-1-1-1,1 1 0,0-2 0,-1 1 0,0-1 0,0 0 0,-12 2 0,14-3-3,0-1 1,0 0-1,0-1 0,0 1 1,0-1-1,1 0 0,-1 0 0,0 0 1,0-1-1,1 0 0,-1 0 1,-5-3-1,-1-2-23,1-1 0,1-1 0,-1 1 0,1-1 0,1-1 0,0 0 0,0 0 0,1 0 0,-10-20 1,-8-21 329,-35-103 1,24 55-364,33 93 28,1 0-1,-1 0 0,0 1 0,-1-1 0,-4-6 0,7 12 50,1-1-1,-1 0 1,1 1-1,-1-1 0,1 1 1,-1-1-1,0 1 1,1-1-1,-1 1 1,0-1-1,1 1 1,-1-1-1,0 1 0,0 0 1,1-1-1,-1 1 1,0 0-1,0 0 1,0 0-1,1 0 1,-1 0-1,0 0 0,0 0 1,0 0-1,0 0 1,-1 0-1,1 1-14,-1 0-1,1 0 1,-1 0-1,1 0 1,0 0-1,-1 0 1,1 1 0,0-1-1,0 0 1,0 1-1,0-1 1,0 1-1,0-1 1,0 3-1,-17 42-407,4 10-51,-10 75-1,-3 108-220,5 315 0,23-499 1064,0-47-126,-2-14 16,-16-153 741,-14-79 0,27 209-738,-1 0 1,-2 1 0,-10-30 0,17 57-230,0 0 0,-1 1 1,1-1-1,0 0 0,0 1 1,-1-1-1,1 0 1,0 1-1,-1-1 0,1 0 1,-1 1-1,1-1 1,0 1-1,-1-1 0,0 1 1,1-1-1,-1 1 0,1-1 1,-1 1-1,1-1 1,-1 1-1,0 0 0,1-1 1,-1 1-1,0 0 1,0 0-1,1 0 0,-1-1 1,-1 1-1,1 1 13,0 0 0,0 0 0,0 0 0,0 0 0,0 0 0,0 0-1,0 1 1,0-1 0,0 0 0,1 0 0,-1 1 0,1-1 0,-1 1 0,1-1 0,-1 0 0,0 3 0,-6 29 298,1 0 1,-3 40 0,-9 360 1638,19-358-1407,-1-55 41,-4-77 117,3 45-627,-20-203 813,-58-347-316,70 509-587,-19-57 0,27 107 0,0-1 0,0 1 0,-1-1 0,0 1 0,1 0 0,-1 0 0,-3-5 0,4 8 0,1 0 0,0 0 0,0 0 0,-1-1 0,1 1 0,0 0 0,0 0 0,-1 0 0,1 0 0,0-1 0,-1 1 0,1 0 0,0 0 0,-1 0 0,1 0 0,0 0 0,-1 0 0,1 0 0,0 0 0,-1 0 0,1 0 0,0 0 0,-1 0 0,1 0 0,0 0 0,0 0 0,-1 1 0,1-1 0,0 0 0,-1 0 0,1 0 0,0 0 0,0 1 0,-1-1 0,1 0 0,0 0 0,0 0 0,-1 1 0,1-1 0,0 0 0,0 0 0,0 1 0,-1-1 0,1 0 0,0 1 0,0-1 0,0 0 0,0 1 0,0-1 0,-5 15 0,1 1 0,1-1 0,0 1 0,1-1 0,0 24 0,-1 427 0,4-391 0,-2-7 0,0-56 0,-1-12 0,-5-21 0,1-1 0,1 1 0,1-1 0,-2-23 0,4 21 0,-1 1 0,-1-1 0,-1 1 0,-14-38 0,19 61 0,0 0 0,0 0-1,0 1 1,0-1-1,0 0 1,0 0 0,0 0-1,0 0 1,0 0 0,0 1-1,0-1 1,0 0 0,-1 0-1,1 0 1,0 0 0,0 0-1,0 0 1,0 1 0,0-1-1,0 0 1,0 0-1,0 0 1,0 0 0,0 0-1,-1 0 1,1 0 0,0 0-1,0 1 1,0-1 0,0 0-1,0 0 1,0 0 0,-1 0-1,1 0 1,0 0 0,0 0-1,0 0 1,0 0-1,0 0 1,-1 0 0,1 0-1,0 0 1,0 0 0,0 0-1,0 0 1,0 0 0,-1 0-1,1 0 1,0 0 0,0 0-1,0 0 1,0-1-1,0 1 1,0 0 0,-1 0-1,1 0 1,0 0 0,-2 33-144,15 305-1467,27 2 565,-35-298 918,91 570-1838,-54-421 999,-22-136 437,-20-55 526,0 0 0,0 1 0,0-1 0,0 0 0,0 1 0,0-1 0,0 0 0,0 0 0,0 1 0,1-1 0,-1 0 0,0 0 0,0 1 0,0-1 0,0 0 0,0 0 0,1 1 0,-1-1 0,0 0 0,0 0 0,0 0 0,0 0 0,1 1 0,-1-1 0,0 0 0,0 0 0,1 0 0,-1 0 0,0 0 0,0 1 0,1-1 0,-1 0 0,0 0 0,0 0 0,1 0 0,-1 0 0,0 0 0,1 0 0,-1 0 0,0 0 0,0 0 0,1 0 0,-1 0 0,0 0 0,0 0 0,1-1 0,-1 1 0,0 0 0,0 0 0,1 0 0,-1 0 0,0 0 0,0 0 0,1-1 0,-1 1 0,0 0 0,0 0 0,0 0 0,1-1 0,-1 1 0,0 0 0,0 0 0,0-1 0,0 1 0,0 0 0,0 0 0,1-1 0,1-15-12,0 1-1,-1-1 0,0 0 1,-1 0-1,-3-16 0,-33-277 181,-44-156 655,-166-587 1014,132 668-1545,102 345-322,-1 1 1,-3 0 0,-27-50 0,29 76-119,13 12 145,1 0 0,0 0 0,-1 0 0,1 0 0,-1 0 0,1 0 0,0 0 0,-1 0 0,1 0 0,-1 0 0,1 0 0,-1 0 0,1 0 0,0 1 0,-1-1 0,1 0 0,0 0 0,-1 0 0,1 1 0,-1-1 0,1 0 0,0 0 0,0 1 0,-1-1 0,1 0-1,0 1 1,-1 0 0,-1 4-45,0-1 0,0 1-1,0 0 1,1 0 0,0 1-1,0-1 1,0 0 0,1 9-1,-1 65-438,12 103-1,187 1059-2403,-121-939 2455,-66-265 677,1-1-1,31 63 0,-42-97-207,0-1-1,0 1 0,0-1 1,0 1-1,0-1 0,0 1 0,0-1 1,0 1-1,1-1 0,-1 0 1,0 0-1,1 0 0,0 1 0,-1-1 1,1-1-1,2 2 0,-3-2-14,0 0-1,-1 0 1,1-1-1,0 1 1,0 0-1,-1-1 1,1 1-1,0-1 1,-1 1-1,1-1 0,0 1 1,-1-1-1,1 1 1,-1-1-1,1 1 1,-1-1-1,1 0 1,-1 0-1,1 1 1,-1-1-1,0 0 1,1 0-1,-1 1 0,0-1 1,0 0-1,1 0 1,-1 0-1,0 1 1,0-1-1,0-1 1,3-23 82,-2 0 0,0 0 0,-2 1 0,-5-35 0,-26-167 927,-112-409-1,139 615-858,-1 0 0,-1 0 0,-1 1 0,0 0-1,-17-27 1,25 46-151,0-1-1,-1 1 1,1-1 0,-1 0-1,1 1 1,-1-1 0,1 1-1,-1 0 1,1-1-1,-1 1 1,1-1 0,-1 1-1,1 0 1,-1-1-1,0 1 1,1 0 0,-1-1-1,0 1 1,1 0-1,-1 0 1,0 0 0,1 0-1,-1 0 1,0 0-1,1 0 1,-1 0 0,0 0-1,1 0 1,-1 0-1,0 0 1,1 0 0,-1 1-1,0-1 1,1 0-1,-1 0 1,1 1 0,-1-1-1,0 1 1,-2 2 31,1 0 1,0 0 0,0 0 0,0 0-1,0 1 1,1-1 0,-1 0-1,1 1 1,0-1 0,-1 6-1,-9 43 448,-6 99-1,-2 768 1378,33-716-1869,-12-180 0,10 38 0,-9-55 0,1-10 0,1-46 0,-8-133 0,-104-709 0,63 675 0,43 207 0,-1 0 0,-1 1 0,0-1 0,0 1 0,-1 0 0,0 0 0,-9-15 0,6 24 0,1 13 0,3 1 0,1 1 0,-1 25 0,10 220 0,33 143 0,211 967-983,-168-1073 0,-15-118 0,-65-171 874,2 0 0,-1 0 1,1-1-1,6 10 0,-10-17 94,-1 1-1,1-1 1,-1 1 0,0 0-1,1-1 1,-1 1 0,1-1 0,-1 1-1,1-1 1,0 0 0,-1 1-1,1-1 1,-1 1 0,1-1-1,0 0 1,-1 0 0,1 1 0,0-1-1,-1 0 1,1 0 0,0 0-1,-1 0 1,1 0 0,0 0 0,0 0-1,-1 0 1,1 0 0,0 0-1,-1 0 1,1 0 0,0 0 0,0-1-1,1 0-17,-1-1-1,0 0 0,1 1 1,-1-1-1,0 0 0,0 1 0,0-1 1,0 0-1,-1 0 0,1 0 1,0 0-1,-1 0 0,1-3 1,7-55-413,-12-173-537,-134-826-295,125 996 1359,-25-74 1,37 133-47,0 1 0,-1 0 0,1-1 0,-1 1-1,1 0 1,-1 0 0,0 0 0,0 0 0,-4-3 0,-1 7 192,2 12 17,3 18 1,1 0 1,1 1 0,6 44 0,32 216 1228,111 426 1,-133-659-1148,2-1 1,26 55 0,-41-107-269,0 0 1,0 0 0,1 0-1,0 0 1,0-1-1,0 0 1,6 6 0,-9-10-48,0-1-1,-1 1 1,1 0 0,0-1 0,0 1 0,0-1 0,0 1 0,-1-1-1,1 1 1,0-1 0,0 0 0,0 1 0,0-1 0,0 0 0,0 0-1,0 0 1,0 1 0,0-1 0,0 0 0,0-1 0,0 1 0,0 0-1,0 0 1,0 0 0,0 0 0,0-1 0,0 1 0,0-1 0,0 1-1,0 0 1,-1-1 0,2 0 0,1-2 10,0-1 0,-1 1 0,1 0 0,-1-1 0,0 1 0,0-1 0,0 0 0,0 0 0,-1 1 0,2-9 0,4-12 37,5-45 1,-3-33-35,-5-109-1,-50-434-24,-53 3 0,38 358 0,58 271 0,-1 0 0,0 0 0,-1 1 0,-8-15 0,13 27 0,0-1 0,0 1 0,0 0 0,0-1 0,0 1 0,-1-1 0,1 1 0,0 0 0,0-1 0,0 1 0,-1 0 0,1-1 0,0 1 0,0 0 0,-1-1 0,1 1 0,0 0 0,-1 0 0,1-1 0,0 1 0,-1 0 0,1 0 0,-1-1 0,1 1 0,0 0 0,-1 0 0,1 0 0,-1 0 0,1 0 0,0 0 0,-1 0 0,1 0 0,-1 0 0,1 0 0,-1 0 0,1 0 0,0 0 0,-1 0 0,1 0 0,-1 0 0,1 0 0,0 0 0,-1 1 0,1-1 0,0 0 0,-1 0 0,1 1 0,-1-1 0,1 0 0,0 0 0,0 1 0,-1-1 0,1 0 0,0 1 0,-1-1 0,1 0 0,0 1 0,0-1 0,0 0 0,0 1 0,-1-1 0,1 1 0,-5 19 0,1-1 0,1 1 0,0 0 0,1 35 0,7 272 0,21 63 0,83 426 0,-52-573 0,-54-231 0,0-1 0,1 0 0,0 0 0,1 0 0,0-1 0,1 1 0,7 9 0,-13-19 0,0-1 0,1 1 0,-1-1 0,1 1 0,-1-1 0,1 0 0,-1 1 0,1-1 0,0 0 0,-1 1 0,1-1 0,-1 0 0,1 0 0,0 1 0,-1-1 0,1 0 0,-1 0 0,1 0 0,0 0 0,-1 0 0,1 0 0,0 0 0,-1 0 0,1 0 0,0 0 0,-1 0 0,1-1 0,-1 1 0,1 0 0,0 0 0,-1-1 0,1 1 0,-1 0 0,1-1 0,-1 1 0,1 0 0,-1-1 0,1 1 0,0-2 0,2-2 0,1-1 0,-2 0 0,1 0 0,0-1 0,-1 1 0,0 0 0,0-1 0,1-7 0,9-45 0,6-75 0,12-362 0,-22 301 0,-4 157 0,-2 34 0,0 10 0,15 122 0,8 129 0,-14-136 0,76 651 0,-53-593 0,-30-163 0,1 1 0,10 23 0,-15-40 0,0-1 0,0 1 0,0-1 0,0 1 0,0-1 0,0 1 0,0-1 0,1 1 0,-1-1 0,0 0 0,0 1 0,1-1 0,-1 1 0,0-1 0,0 0 0,1 1 0,-1-1 0,0 0 0,1 1 0,-1-1 0,1 0 0,-1 0 0,0 1 0,1-1 0,-1 0 0,1 0 0,-1 0 0,1 0 0,-1 1 0,1-1 0,-1 0 0,0 0 0,1 0 0,-1 0 0,1 0 0,-1 0 0,1 0 0,-1 0 0,2-1 0,-1-1 0,1-1 0,0 0 0,-1 0 0,0 0 0,1 0 0,-1 0 0,-1 0 0,1 0 0,0 0 0,-1 0 0,1-4 0,13-151 0,-2-833 0,-12 966 0,-1-80 0,-4 246 0,-1-44 0,-15 258 0,-15 497 0,39-715 0,0-118 0,-1-38 0,-7-128 0,-11-125 0,-10-26 0,-74-332 0,97 612 0,-1 1 0,-1 0 0,0 0 0,-1 0 0,-10-18 0,16 34 0,0 1 0,0-1 0,-1 1 0,1 0 0,0-1 0,0 1 0,0 0 0,-1 0 0,1-1 0,0 1 0,0 0 0,-1 0 0,1-1 0,0 1 0,-1 0 0,1 0 0,0-1 0,-1 1 0,1 0 0,0 0 0,-1 0 0,1 0 0,0 0 0,-1 0 0,1 0 0,-1 0 0,1 0 0,0 0 0,-1 0 0,1 0 0,0 0 0,-1 0 0,1 0 0,-1 0 0,1 0 0,0 0 0,-1 0 0,1 0 0,0 1 0,-1-1 0,1 0 0,0 0 0,-1 0 0,1 1 0,0-1 0,0 0 0,-1 1 0,1-1 0,-1 1 0,-1 2 0,0 1 0,1 0 0,-1 0 0,1 0 0,-1 0 0,1 0 0,0 5 0,-6 38 0,-2 82 0,11 42 0,8-1 0,8 0 0,39 169 0,0-118 0,-46-184 0,3 0 0,18 37 0,-30-69 0,0-1 0,0 0 0,1 0 0,-1 0 0,1 0 0,0 0 0,0-1 0,0 1 0,0-1 0,1 0 0,-1 1 0,1-2 0,0 1 0,4 2 0,-6-4 0,-1-1 0,0 0 0,0 0 0,0 0 0,0 0 0,0 0 0,0 0 0,0 0 0,0 0 0,0 0 0,0-1 0,0 1 0,0 0 0,0-1 0,0 1 0,0-1 0,0 1 0,0-1 0,0 1 0,0-1 0,0 1 0,1-2 0,0-1 0,1-1 0,0 1 0,-1-1 0,1 1 0,-1-1 0,0 0 0,0 0 0,1-5 0,7-20-97,-1-1 1,-2 0-1,-1 0 0,-1-1 0,-2 1 1,0-36-1,-4 14-333,-1 1 1,-20-102-1,12 110 103,-2 0-1,-18-46 0,25 76 192,-1 0 0,0 1 0,-1-1-1,0 2 1,-17-22 0,21 30 96,1 1 1,0-1-1,-1 1 0,1 0 1,-1 0-1,0 0 1,0 0-1,0 0 0,0 1 1,0-1-1,0 1 1,0 0-1,0 0 0,0 0 1,-1 0-1,1 1 0,0-1 1,-1 1-1,1 0 1,-1 0-1,1 0 0,0 0 1,-1 1-1,1-1 1,0 1-1,-1 0 0,1 0 1,-3 1-1,-4 3-56,1 0 0,0 1 0,1 0 1,0 1-1,0-1 0,0 2 0,0-1 0,1 1 0,1 0 0,-7 9 0,-7 13-237,-29 57 0,13-7 751,-29 96-1,64-174-399,-3 12 223,0-1 1,-1 0-1,-8 15 0,12-28-218,1 1 0,0 0 0,-1-1 0,1 1 0,-1 0-1,1-1 1,-1 1 0,1-1 0,-1 1 0,1-1 0,-1 1 0,0-1-1,1 1 1,-1-1 0,0 0 0,1 1 0,-1-1 0,0 0 0,0 1-1,1-1 1,-1 0 0,0 0 0,0 0 0,1 0 0,-1 0 0,0 0 0,0 0-1,0 0 1,1 0 0,-1 0 0,0 0 0,0 0 0,1-1 0,-1 1-1,0 0 1,1 0 0,-1-1 0,0 1 0,1-1 0,-1 1 0,0-1-1,0 0 1,-4-4 118,-1 0-1,1-1 1,1 0-1,-1 0 0,1 0 1,-5-11-1,-128-261 1876,51 96-1327,-15-20-563,-258-577-105,163 184-21,97 274 0,95 309 0,0 1 0,-1-1 0,-9-18 0,14 30 0,0 0 0,0 0 0,0-1 0,0 1 0,-1 0 0,1 0 0,0 0 0,0-1 0,0 1 0,0 0 0,0 0 0,0 0 0,0 0 0,-1-1 0,1 1 0,0 0 0,0 0 0,0 0 0,0 0 0,-1 0 0,1 0 0,0-1 0,0 1 0,0 0 0,-1 0 0,1 0 0,0 0 0,0 0 0,-1 0 0,1 0 0,0 0 0,0 0 0,0 0 0,-1 0 0,1 0 0,0 0 0,0 0 0,0 0 0,-1 0 0,1 0 0,0 0 0,0 1 0,0-1 0,-1 0 0,1 0 0,-5 21 0,1 107 0,5 119 0,0 116 0,-20 381 0,1-52 0,18-649 0,1-39 0,-1-10 0,-6-309 0,2 247 0,-17-314 0,-7-156 0,-24-371 0,39 763 0,6 116 0,7 31 0,-1-1 0,1 0 0,-1 1 0,1-1 0,0 0 0,-1 1 0,1-1 0,0 1 0,-1-1 0,1 1 0,0-1 0,0 1 0,0-1 0,-1 1 0,1-1 0,0 1 0,0-1 0,0 1 0,0-1 0,0 1 0,0-1 0,0 1 0,0-1 0,0 1 0,0 0 0,0 0 0,-5 80 0,2 127 0,20 571 0,3-627 0,-20-147 0,1 0 0,-1 0 0,1 0 0,0-1 0,1 1 0,-1 0 0,1-1 0,0 1 0,0-1 0,5 6 0,-7-10 0,0 0 0,1 0 0,-1-1 0,1 1 0,-1 0 0,1 0 0,-1-1 0,0 1 0,1-1 0,-1 1 0,0 0 0,1-1 0,-1 1 0,0-1 0,0 1 0,1-1 0,-1 1 0,0-1 0,0 1 0,0-1 0,0 1 0,1-1 0,-1 1 0,0-1 0,0 1 0,0-1 0,0 1 0,-1-2 0,5-45 0,-10-132 0,-18-82 0,-97-680 0,88 776 0,33 164-1,-1-1-1,1 0 1,-1 0-1,1 0 0,-1 0 1,0 1-1,0-1 1,0 0-1,0 1 0,0-1 1,0 0-1,-3-2 1,3 4-4,1 1 1,-1-1-1,1 0 1,-1 0-1,0 1 1,1-1-1,-1 0 1,1 1-1,-1-1 1,1 0-1,-1 1 1,1-1 0,-1 1-1,1-1 1,0 1-1,-1-1 1,1 1-1,0-1 1,-1 1-1,1 0 1,0-1-1,0 1 1,-1-1-1,1 1 1,0 0-1,0-1 1,0 1-1,0 0 1,0-1-1,0 1 1,0 1-1,-7 41-404,-1 72-1,1 184-573,54 808-1966,-15-869 1966,-25-198 562,16 53 1,-22-91 401,-1 1 0,1-1 0,0 1 0,0-1 0,0 0 0,0 1 0,1-1 0,-1 0 0,0 0 0,1 0 0,2 3 0,-3-5 17,-1 0 1,1 0-1,-1 0 1,1-1 0,-1 1-1,0 0 1,1 0-1,-1 0 1,1-1 0,-1 1-1,0 0 1,1 0-1,-1-1 1,0 1-1,1 0 1,-1-1 0,0 1-1,1 0 1,-1-1-1,0 1 1,0-1-1,1 1 1,-1 0 0,0-1-1,0 1 1,0-1-1,0 1 1,0-1 0,1 1-1,-1-1 1,0 1-1,0 0 1,0-1-1,0 1 1,0-1 0,-1 0-1,4-17 58,-2 0 0,0-22 0,-9-142 763,-72-812 2521,65 825-2748,-8-57 391,5 104-141,13 108-654,2 33-122,7 110-44,10 96-22,5 81 0,69 811 0,-67-971 0,-21-142 0,0 0 0,1 0 0,0 0 0,-1 0 0,1 0 0,1 0 0,-1 0 0,1-1 0,-1 1 0,1-1 0,3 5 0,1-20 0,-1-24 0,2-159 0,-2 30 0,17-139 0,104-517 0,-117 783 0,17-50 0,-11 63 0,-15 25 0,0-1 0,0 1 0,1 0 0,-1 0 0,0-1 0,1 1 0,-1 0 0,0 0 0,1 0 0,-1 0 0,0-1 0,1 1 0,-1 0 0,1 0 0,-1 0 0,0 0 0,1 0 0,-1 0 0,1 0 0,-1 0 0,0 0 0,1 0 0,-1 0 0,1 0 0,-1 1 0,0-1 0,1 0 0,-1 0 0,0 0 0,1 0 0,-1 1 0,0-1 0,1 0 0,-1 0 0,0 1 0,1-1 0,-1 0 0,1 1 0,3 7 0,0 0 0,0 1 0,-1-1 0,0 1 0,0 0 0,-1 0 0,2 16 0,57 603 0,-41-319 0,-2-155 0,-9-120 0,-9-34 0,0 0 0,0 0 0,0 0 0,0 0 0,1-1 0,-1 1 0,0 0 0,0 0 0,0 0 0,0 0 0,0 0 0,0 0 0,0 0 0,1-1 0,-1 1 0,0 0 0,0 0 0,0 0 0,0 0 0,1 0 0,-1 0 0,0 0 0,0 0 0,0 0 0,0 0 0,0 0 0,1 0 0,-1 0 0,0 0 0,0 0 0,0 0 0,0 0 0,1 0 0,-1 0 0,0 0 0,0 0 0,0 0 0,0 0 0,1 0 0,-1 0 0,0 1 0,0-1 0,0 0 0,0 0 0,0 0 0,0 0 0,0 0 0,1 0 0,-1 1 0,0-1 0,0 0 0,0 0 0,0 0 0,0 0 0,0 0 0,0 1 0,0-1 0,0 0 0,0 0 0,0 0 0,0 0 0,0 1 0,0-1 0,0 0 0,0 0 0,3-15 0,-1 0 0,-1 0 0,0 0 0,-1-16 0,-11-167 0,-116-747 0,79 692 0,40 217 0,-23-65 0,30 99 0,1 0 0,-1 1 0,0-1 0,0 0 0,0 0 0,0 0 0,0 0 0,0 1 0,-1-1 0,1 1 0,-1-1 0,1 1 0,-4-3 0,5 4 0,-1 0 0,1 0 0,0 0 0,-1 0 0,1 0 0,-1 0 0,1 0 0,-1 0 0,1 0 0,-1 0 0,1 1 0,-1-1 0,1 0 0,-1 0 0,1 0 0,-1 1 0,1-1 0,0 0 0,-1 1 0,1-1 0,0 0 0,-1 1 0,1-1 0,0 0 0,-1 1 0,1-1 0,0 1 0,0-1 0,-1 0 0,1 1 0,0-1 0,0 1 0,0 0 0,-3 7 0,0 0 0,1 1 0,0-1 0,-1 11 0,-6 81 0,5 156 0,5-165 0,-1 16 0,9 491 0,4-416 0,-8-164 0,-5-18 0,0 0 0,0 0 0,0 0 0,0 0 0,0 0 0,0 0 0,0 0 0,0 0 0,0-1 0,0 1 0,0 0 0,0 0 0,0 0 0,0 0 0,0 0 0,0 0 0,0 0 0,0 0 0,0 0 0,0-1 0,0 1 0,0 0 0,0 0 0,0 0 0,0 0 0,0 0 0,0 0 0,0 0 0,0 0 0,0 0 0,0 0 0,1 0 0,-1-1 0,0 1 0,0 0 0,0 0 0,0 0 0,0 0 0,0 0 0,0 0 0,0 0 0,0 0 0,0 0 0,1 0 0,-1 0 0,0 0 0,0 0 0,0 0 0,0 0 0,0 0 0,0 0 0,0 0 0,0 0 0,0 0 0,1 0 0,-1 0 0,0 0 0,0 0 0,0 0 0,0 0 0,0 0 0,0 1 0,0-1 0,0 0 0,0 0 0,0 0 0,0 0 0,1 0 0,3-40 0,10-351 0,-6 123 0,-4 142 0,14-184 0,-13 279 0,-5 31 0,0-1 0,0 1 0,0 0 0,0 0 0,0 0 0,0 0 0,0 0 0,0-1 0,0 1 0,0 0 0,0 0 0,0 0 0,0 0 0,0-1 0,0 1 0,0 0 0,0 0 0,0 0 0,0 0 0,0 0 0,0-1 0,0 1 0,0 0 0,0 0 0,0 0 0,0 0 0,0 0 0,0-1 0,1 1 0,-1 0 0,0 0 0,0 0 0,0 0 0,0 0 0,0 0 0,0 0 0,0-1 0,1 1 0,-1 0 0,0 0 0,0 0 0,0 0 0,0 0 0,0 0 0,1 0 0,-1 0 0,0 0 0,0 0 0,0 0 0,0 0 0,1 0 0,-1 0 0,0 0 0,0 0 0,0 0 0,0 0 0,0 0 0,1 0 0,-1 0 0,0 0 0,2 9 0,0 0 0,0 0 0,-1 0 0,-1 9 0,3 104 0,-23 210 0,-32 118 0,-40 138-164,-21 51-655,6-49-32,27-126 561,7 3 258,69-440 32,6-37 0,5-50 0,3-49 318,-3 22 440,21-99 0,-26 180-569,0 7-81,1 14-57,-1 25-77,-2 13 26,1 51 0,0-100 0,-1-1 0,1 1 0,0-1 0,-1 0 0,1 1 0,1-1 0,1 5 0,-2-7 0,-1 0 0,1-1 0,-1 1 0,1 0 0,-1-1 0,1 1 0,0 0 0,0-1 0,-1 1 0,1-1 0,0 1 0,0-1 0,0 1 0,-1-1 0,1 0 0,0 1 0,0-1 0,0 0 0,0 0 0,0 1 0,0-1 0,0 0 0,0 0 0,0 0 0,0 0 0,0 0 0,-1-1 0,1 1 0,0 0 0,0 0 0,0-1 0,0 1 0,0 0 0,1-1 0,11-6 0,0 0 0,-1-1 0,0 0 0,-1-1 0,19-18 0,29-22 0,0 10 0,1 2 0,2 3 0,1 3 0,1 3 0,2 2 0,94-23 0,7 10 0,270-27 0,380 7-500,-3 38-515,-422 21 616,-336 1 373,0 2 1,76 15-1,-126-17 26,0 1 0,0-1 0,0 1 0,-1 1 0,1-1 0,-1 1 0,1 0 0,6 5 0,-11-7 0,0 0 0,1 0 0,-1 0 0,0 1 0,0-1 0,0 0 0,0 0 0,-1 1 0,1-1 0,0 1 0,-1-1 0,1 1 0,0-1 0,-1 1 0,0-1 0,1 1 0,-1-1 0,0 1 0,0 0 0,0-1 0,0 1 0,0-1 0,0 1 0,-1 2 0,-1 1 0,0 0 0,0 0 0,0 0 0,-1 0 0,0 0 0,0-1 0,0 1 0,0-1 0,-5 4 0,-8 10 0,-35 27 0,-162 103 0,-12-7 0,-174 114 0,21 22 0,354-257 20,-52 45 292,70-58-240,-1-1-1,1 2 1,1-1-1,-1 1 1,1 0-1,0 0 1,-4 12-1,8-19-54,1 0-1,-1-1 1,1 1-1,-1 0 1,1 0-1,0 0 1,-1 0 0,1 0-1,0 0 1,0 0-1,0 0 1,-1 0-1,1 0 1,0 0 0,0 0-1,1 0 1,-1 0-1,0 0 1,0 0-1,0 0 1,1 0-1,-1 0 1,0-1 0,1 1-1,-1 0 1,1 0-1,-1 0 1,1 0-1,-1-1 1,1 1-1,0 0 1,-1 0 0,1-1-1,0 1 1,0 0-1,0-1 1,-1 1-1,1-1 1,0 1-1,0-1 1,1 1 0,5 0 34,-1 0 0,0 0 1,1 0-1,-1-1 1,12-1-1,325-28 32,21 16-83,137 14 0,49 12 0,-64 5 0,-123 0 0,-163-3 0,-466-32 0,-198-19 0,-77-14 0,46-6 0,113-10 0,334 54 0,1-2 0,0-2 0,-57-27 0,92 37 0,0 0 0,0-1 0,1 0 0,0-1 0,0 0 0,1-1 0,0 0 0,1-1 0,-9-10 0,15 15 0,-1-1 0,1 1 0,1-1 0,-1 1 0,1-1 0,0 0 0,0 0 0,0 0 0,1 0 0,0-1 0,0 1 0,1 0 0,0 0 0,0-1 0,0 1 0,1 0 0,0 0 0,0-1 0,4-9 0,0 2 0,1 0 0,1 0 0,0 0 0,1 1 0,0 0 0,1 0 0,1 1 0,14-15 0,21-17 0,2 1 0,94-65 0,127-63 0,-194 126 0,5-3 0,171-112 0,-236 151 0,-2 0 0,1-1 0,-2 0 0,20-22 0,-29 31 0,-1 0 0,0 0 0,0 0 0,0-1 0,0 1 0,-1 0 0,1-1 0,0 1 0,0-1 0,-1 1 0,1-1 0,-1 1 0,0-1 0,1 0 0,-1 1 0,0-1 0,0 1 0,0-1 0,0 0 0,0 1 0,0-1 0,0 1 0,-1-1 0,1 0 0,-1 1 0,1-1 0,-1 1 0,1-1 0,-1 1 0,0 0 0,0-1 0,0 1 0,0 0 0,0-1 0,0 1 0,0 0 0,0 0 0,-1-1 0,-12-7 0,0 1 0,0 1 0,0 0 0,-1 1 0,0 1 0,-25-6 0,-201-46 0,-28 1 0,-333-78 0,547 119 0,-73-30 0,118 41 0,-1 0 0,1-1 0,0-1 0,0 0 0,1 0 0,0-1 0,0 0 0,0 0 0,1-1 0,0 0 0,-11-15 0,17 19 0,0 0 0,0-1 0,0 1 0,0 0 0,1-1 0,0 1 0,0-1 0,0 1 0,0-1 0,1 0 0,-1 1 0,2-7 0,-1 4 0,2 0 0,-1 0 0,1 0 0,0 1 0,0-1 0,1 0 0,0 1 0,0-1 0,7-9 0,10-11 0,1 1 0,1 2 0,1 0 0,0 1 0,2 1 0,1 1 0,46-27 0,0 5 0,139-59 0,-111 62 0,-83 35 0,-26 12 0,-206 103 0,-22 11 0,150-71 0,-135 102 0,219-149 0,-17 13 0,-30 31 0,47-44 0,0 1 0,0-1 0,0 1 0,0 0 0,0 0 0,1 1 0,-1-1 0,1 0 0,1 1 0,-1 0 0,0-1 0,1 1 0,0 0 0,-1 8 0,3-11 0,-1 1 0,0-1 0,0 0 0,1 0 0,0 0 0,-1 0 0,1 0 0,0 0 0,0 0 0,0-1 0,0 1 0,0 0 0,0 0 0,1-1 0,-1 1 0,0-1 0,1 1 0,0-1 0,-1 1 0,1-1 0,0 0 0,0 0 0,-1 0 0,1 0 0,2 1 0,5 1 0,-1 0 0,1 0 0,0-1 0,18 2 0,7-2 0,0-2 0,-1-1 0,1-2 0,0-1 0,-1-2 0,42-12 0,6-3 0,0-3 0,-2-4 0,112-55 0,-183 79 0,0-1 0,1 1 0,-2-2 0,1 1 0,-1-1 0,13-12 0,-19 17 0,0 0 0,0 0 0,-1-1 0,1 1 0,0 0 0,-1 0 0,1 0 0,-1 0 0,1 0 0,-1-1 0,0 1 0,0 0 0,1 0 0,-1-1 0,0 1 0,0 0 0,0 0 0,0-1 0,0 1 0,-1 0 0,0-3 0,0 2 0,0 0 0,-1-1 0,1 1 0,-1 0 0,0 0 0,0 1 0,1-1 0,-1 0 0,-1 0 0,1 1 0,0 0 0,0-1 0,0 1 0,-1 0 0,-2-1 0,-13-6 0,0 2 0,-1 0 0,-38-7 0,-67-3 0,111 15 0,-429-26 0,383 31 0,48 1 0,18-1 0,29 4 0,262 28 0,-13-5 0,174 15 0,322 35 0,-718-69 0,-63-12 0,0 0 0,0 0 0,-1 0 0,1 1 0,0-1 0,0 0 0,0 0 0,-1 0 0,1 0 0,0 0 0,0 1 0,0-1 0,-1 0 0,1 0 0,0 0 0,0 1 0,0-1 0,0 0 0,0 0 0,0 1 0,-1-1 0,1 0 0,0 0 0,0 1 0,0-1 0,0 0 0,0 0 0,0 1 0,0-1 0,0 0 0,0 0 0,0 1 0,0-1 0,0 0 0,0 0 0,0 1 0,1-1 0,-1 0 0,0 0 0,0 1 0,0-1 0,0 0 0,0 0 0,0 0 0,1 1 0,-1-1 0,0 0 0,0 0 0,0 0 0,1 0 0,-1 1 0,0-1 0,0 0 0,0 0 0,1 0 0,-1 0 0,0 0 0,0 0 0,1 0 0,-1 0 0,0 1 0,0-1 0,1 0 0,-31 8 0,-58 10 0,68-14 0,-657 100 66,101-17-1115,481-67 228,90-17 580,12-2-26,56-3-370,167-25-346,880-201-1869,-1035 214 2838,-63 15 38,-43 12 130,-115 31 665,-527 181 2130,527-166-1966,137-56-845,0 2 1,0-1-1,1 1 0,-1 0 0,1 1 0,-8 7 0,16-13-125,-1 1 1,1-1-1,-1 0 0,1 1 0,0-1 1,-1 1-1,1-1 0,0 1 0,-1-1 0,1 1 1,0-1-1,0 1 0,-1 0 0,1-1 1,0 1-1,0-1 0,0 1 0,0-1 1,0 1-1,0 0 0,0-1 0,0 1 1,0-1-1,0 1 0,0 0 0,0-1 1,0 1-1,1-1 0,-1 1 0,0-1 0,0 1 1,0-1-1,1 1 0,-1-1 0,0 1 1,1-1-1,-1 1 0,1-1 0,-1 1 1,0-1-1,1 0 0,-1 1 0,1-1 1,-1 0-1,1 1 0,-1-1 0,1 0 0,0 0 1,-1 1-1,1-1 0,-1 0 0,1 0 1,-1 0-1,1 0 0,0 0 0,0 0 1,10 3 8,0-1 1,0 0 0,0 0 0,0-1 0,1-1 0,15-1 0,81-12-47,-79 9 35,271-41-11,64-9 0,-287 44 0,193-21 0,-268 31 0,9-1 0,1 0 0,0 1 0,17 2 0,-29-2 0,1 0 0,-1 0 0,1 0 0,-1 0 0,1 0 0,-1 0 0,1 0 0,-1 1 0,1-1 0,-1 0 0,0 0 0,1 0 0,-1 1 0,1-1 0,-1 0 0,0 0 0,1 1 0,-1-1 0,1 0 0,-1 1 0,0-1 0,0 1 0,1-1 0,-1 0 0,0 1 0,0-1 0,1 1 0,-1-1 0,0 0 0,0 1 0,0-1 0,0 1 0,1-1 0,-1 2 0,-1 0 0,0 0 0,0-1 0,-1 1 0,1 0 0,0 0 0,-1 0 0,1-1 0,-1 1 0,0-1 0,1 1 0,-1-1 0,0 0 0,-2 1 0,-35 24 0,-1-3 0,-57 25 0,-97 29 0,187-74 0,0 0 0,-1-1 0,1 1 0,-1-1 0,1-1 0,-1 0 0,0 0 0,0 0 0,1-1 0,-13-1 0,19 1 0,-1-1 0,1 1 0,-1-1 0,1 0 0,0 1 0,-1-1 0,1 0 0,0 0 0,-1 0 0,1 0 0,0-1 0,0 1 0,0 0 0,0 0 0,0-1 0,0 1 0,0 0 0,0-1 0,0-2 0,-1-1 0,1-1 0,0 1 0,0-1 0,0 1 0,1-1 0,-1 0 0,2 1 0,0-7 0,2-15 0,1 0 0,2 1 0,0 0 0,15-36 0,-3 18 0,41-72 0,-44 94 0,-15 22 0,0 0 0,0 0 0,0 0 0,0 0 0,1-1 0,-1 1 0,0 0 0,0 0 0,0 0 0,0 0 0,0 0 0,0 0 0,0 0 0,0 0 0,1-1 0,-1 1 0,0 0 0,0 0 0,0 0 0,0 0 0,0 0 0,0 0 0,1 0 0,-1 0 0,0 0 0,0 0 0,0 0 0,0 0 0,0 0 0,1 0 0,-1 0 0,0 0 0,0 0 0,0 0 0,0 0 0,0 0 0,0 0 0,1 0 0,-1 0 0,0 1 0,0-1 0,0 0 0,0 0 0,0 0 0,0 0 0,0 0 0,1 0 0,-1 0 0,0 0 0,0 1 0,0-1 0,0 0 0,0 0 0,0 0 0,0 0 0,0 0 0,0 0 0,0 1 0,0-1 0,0 0 0,0 0 0,-3 40 0,0-5 0,3-31 0,0-1 0,1 1 0,-1 0 0,1-1 0,0 1 0,0-1 0,0 1 0,1-1 0,2 6 0,-3-8 0,0 0 0,0 1 0,0-1 0,0 0 0,0 0 0,0 0 0,1-1 0,-1 1 0,0 0 0,1 0 0,-1-1 0,0 1 0,1 0 0,-1-1 0,1 0 0,-1 1 0,1-1 0,-1 0 0,1 0 0,-1 0 0,1 0 0,-1 0 0,1 0 0,-1 0 0,1 0 0,-1-1 0,1 1 0,-1-1 0,3 0 0,20-8 0,-1 0 0,0-2 0,-1 0 0,31-22 0,22-11 0,216-116 0,348-208 0,-515 280 0,-119 85 0,-1 0 0,1-1 0,-1 1 0,0-1 0,0 0 0,0 0 0,-1 0 0,1-1 0,-1 1 0,5-10 0,-8 13 0,0 1 0,0-1 0,0 1 0,0-1 0,-1 0 0,1 1 0,0-1 0,0 0 0,-1 1 0,1-1 0,0 1 0,0-1 0,-1 1 0,1-1 0,-1 1 0,1-1 0,-1 1 0,1-1 0,0 1 0,-1-1 0,0 1 0,1 0 0,-1-1 0,1 1 0,-1 0 0,1-1 0,-1 1 0,0 0 0,1 0 0,-1 0 0,1 0 0,-1-1 0,0 1 0,-8-1 0,1 0 0,0 0 0,0 0 0,-15 2 0,-193 24 0,-137 43 0,-853 282 0,985-258 0,211-87 0,-1 0 0,1 1 0,0 1 0,0 0 0,0 0 0,-10 11 0,19-17 0,1-1 0,-1 1 0,1-1 0,-1 1 0,1-1 0,0 1 0,-1 0 0,1-1 0,-1 1 0,1-1 0,0 1 0,0 0 0,-1-1 0,1 1 0,0 0 0,0 0 0,0-1 0,0 1 0,0 0 0,0-1 0,0 1 0,0 0 0,0 0 0,0-1 0,0 1 0,1 0 0,-1-1 0,0 1 0,0 0 0,1-1 0,-1 1 0,0-1 0,1 1 0,-1 0 0,1 0 0,3 1 0,-1 0 0,0-1 0,1 1 0,-1-1 0,1 0 0,0 0 0,-1 0 0,1 0 0,0 0 0,0-1 0,6 0 0,32 0 0,1-2 0,45-8 0,386-69 0,-301 61 0,-166 18 0,0 0 0,0 0 0,0 0 0,0 1 0,1 0 0,-1 1 0,0-1 0,11 5 0,-17-5 0,0-1 0,-1 1 0,1-1 0,0 1 0,-1-1 0,1 1 0,0 0 0,-1-1 0,1 1 0,-1-1 0,1 1 0,-1 0 0,1 0 0,-1-1 0,1 1 0,-1 0 0,0 0 0,1 0 0,-1 0 0,0-1 0,0 1 0,0 0 0,0 0 0,0 0 0,0 1 0,0 1 0,-1-1 0,0 1 0,0-1 0,0 1 0,0-1 0,0 1 0,0-1 0,-1 0 0,1 0 0,-1 0 0,0 0 0,-2 3 0,-23 19 0,-1 0 0,-2-2 0,0-1 0,-55 27 0,65-36 0,-1-1 0,-1 0 0,1-2 0,-2-1 0,1 0 0,-1-2 0,-40 6 0,58-12 0,-1 0 0,1 0 0,-1 0 0,0-1 0,1 1 0,0-1 0,-1-1 0,-8-2 0,12 3 0,0 0 0,1 0 0,-1 1 0,1-1 0,-1-1 0,1 1 0,0 0 0,-1 0 0,1 0 0,0-1 0,0 1 0,0 0 0,0-1 0,0 1 0,0-1 0,0 0 0,0 1 0,1-1 0,-1 0 0,1 1 0,-1-1 0,1 0 0,0 0 0,-1 1 0,1-1 0,0 0 0,0 0 0,0 1 0,1-3 0,0-3 0,1 1 0,-1 0 0,1 0 0,1-1 0,-1 1 0,1 0 0,0 1 0,1-1 0,5-7 0,45-51 0,-43 52 0,23-25 0,62-73 0,-95 108 0,1 0 0,-1 0 0,0 1 0,1-1 0,-1 0 0,0-1 0,0 1 0,-1 0 0,1 0 0,0 0 0,0-3 0,-1 4 0,0 1 0,0-1 0,0 1 0,-1-1 0,1 1 0,0 0 0,0-1 0,0 1 0,-1-1 0,1 1 0,0 0 0,0-1 0,-1 1 0,1-1 0,0 1 0,-1 0 0,1-1 0,0 1 0,-1 0 0,1 0 0,0-1 0,-1 1 0,1 0 0,-1 0 0,1 0 0,-1 0 0,1-1 0,0 1 0,-1 0 0,1 0 0,-1 0 0,1 0 0,-1 0 0,0 0 0,-11 1 0,0 0 0,0 0 0,0 2 0,-12 3 0,20-5 0,-208 55 0,-958 308 0,1053-321 0,100-35 0,35-11 0,541-119 0,76 5-164,178-22-655,60-2-164,-71 16 36,-172 29 269,-218 31 550,-246 31 128,-159 31 0,-14 0 0,-50 5 0,-244 23 0,-261 26 0,-196 10-78,-55-4-230,77-12 230,170-14 78,211-12 0,216-16 0,139-3 0,0 0 0,0 0 0,0 0 0,0 0 0,0 0 0,0 0 0,0 0 0,1 0 0,-1 0 0,0 0 0,0 0 0,0-1 0,0 1 0,0 0 0,0 0 0,0 0 0,0 0 0,0 0 0,0 0 0,0 0 0,0 0 0,0 0 0,0 0 0,-1 0 0,1 0 0,0 0 0,0 0 0,0 0 0,0 0 0,0 0 0,0 0 0,0 0 0,0-1 0,0 1 0,0 0 0,0 0 0,0 0 0,0 0 0,0 0 0,0 0 0,0 0 0,0 0 0,0 0 0,0 0 0,0 0 0,0 0 0,0 0 0,-1 0 0,14-3 0,55-8 0,220-25 0,145-13-164,344-24-1039,62-6 132,-557 45 1763,-243 25-201,-41 7-446,-1 1 0,0 1-1,0-1 1,1 0 0,-1 1 0,0-1-1,0 1 1,0 0 0,0 0-1,-4 1 1,-290-1 863,-249 6-389,-734 24-1250,-6 49-256,970-45 1805,153-15 165,162-18-956,0-1 1,-1 0 0,1 0 0,0 0 0,-1 0 0,1 0-1,0 0 1,-1 0 0,1 0 0,0-1 0,0 1-1,-1 0 1,1-1 0,0 1 0,0-1 0,-2-1-1,3 1-13,0 1 0,0-1 0,0 0 0,0 1 0,0-1 0,1 0 0,-1 1-1,0-1 1,0 0 0,1 1 0,-1-1 0,1 1 0,-1-1 0,0 0-1,1 1 1,-1-1 0,1 1 0,-1-1 0,1 1 0,0 0 0,-1-1-1,1 1 1,-1-1 0,1 1 0,1-1 0,19-11 41,1 1 0,0 0 0,35-10 0,216-60-41,139-8-14,582-47 685,-1 62 1,-772 64-686,-220 10 0,1-1 0,-1 1 0,0 0 0,0 0 0,1 0 0,-1 0 0,0 0 0,1 0 0,-1 0 0,0 0 0,0 1 0,1-1 0,-1 0 0,0 1 0,0-1 0,0 1 0,2 0 0,-38 7 0,-192 14 0,-784 35 526,625-38-230,202-11-286,160-7-282,0 0-1,-25-4 1,48 3 243,0 0 0,0 0 1,0-1-1,0 1 0,0 0 0,0 0 0,0-1 0,0 1 0,0-1 0,0 1 0,1-1 0,-1 1 0,0-1 0,0 1 1,0-1-1,-1-1 0,2 1 11,0 1-1,0-1 1,0 1 0,0-1 0,0 1 0,0-1-1,0 1 1,0-1 0,0 0 0,0 1-1,0-1 1,0 1 0,0-1 0,0 1 0,0-1-1,1 1 1,-1-1 0,0 1 0,0-1 0,1 1-1,-1-1 1,0 1 0,1 0 0,-1-1 0,0 1-1,1-1 1,7-6-146,1 1 1,-1-1-1,1 2 0,0-1 0,14-6 0,77-34-954,182-59-1,122 0-331,-192 64 1466,-63 22 803,-118 20-327,-30 2-246,-12 3-1,-153 32 738,-179 18 0,-1365 101 1869,1646-154-2852,-219-2 0,259-5 0,23 1 0,8-1 0,128-21 0,184-22 0,165-35 0,1155-280-1954,-1268 259 1180,-330 90 723,-1-1 0,66-32 0,-94 34 51,-14 12 0,0-1 0,0 1 0,0 0 0,1 0 0,-1-1 0,0 1 0,0 0 0,0 0 0,0-1 0,0 1 0,0 0 0,0-1 0,0 1 0,0 0 0,0-1 0,0 1 0,0 0 0,0 0 0,0-1 0,0 1 0,0 0 0,0-1 0,0 1 0,0 0 0,-1 0 0,1-1 0,0 1 0,0 0 0,0 0 0,0-1 0,-1 1 0,1 0 0,0 0 0,-4-2 0,0 0 0,1 1 0,-1-1 0,0 1 0,0 0 0,0 0 0,0 0 0,0 1 0,0 0 0,-4 0 0,-262 6 0,-198 36 0,-146 35-163,-56 21-649,58 1 189,130-11 1287,160-23 255,174-33-355,339-79-441,-20 3-146,321-74-141,746-138-353,24 27 245,-1422 255 272,-152 15 0,-956 95-138,971-112 160,275-22 19,0 0-1,0-2 0,0-1 0,-34-5 1,56 6-40,-1 0-1,1 0 1,0 0 0,-1 0 0,1 0-1,0 0 1,-1 0 0,1-1 0,0 1-1,-1 0 1,1 0 0,0 0 0,0-1-1,-1 1 1,1 0 0,0 0 0,0 0-1,-1-1 1,1 1 0,0 0 0,0-1-1,0 1 1,-1 0 0,1-1 0,0 1 0,0 0-1,0-1 1,0 1 0,0 0 0,0-1-1,0 1 1,0 0 0,0-1 0,0 1-1,0 0 1,0-1 0,0 1 0,0-1-1,0 1 1,0 0 0,0-1 0,0 1-1,0 0 1,0-1 0,1 1 0,-1 0-1,0 0 1,0-1 0,0 1 0,1 0 0,-1-1-1,0 1 1,0 0 0,1 0 0,-1-1-1,0 1 1,1 0 0,5-4 0,-1-1 0,1 2 0,0-1 0,0 1 0,8-3 0,199-71-1,565-154 0,-476 143 0,-76 18 0,-176 49 0,-43 14 0,-12 3 0,-23 2 0,0 3 0,-56 6 0,-234 30 0,247-29 9,-688 68 965,437-73 9,291-5-816,0-1 0,0-2 1,1-1-1,-54-18 0,77 22-140,0-1 1,0-1-1,0 1 0,1-1 0,-1 0 1,-10-11-1,14 13-23,1 0 1,0 0 0,1 0-1,-1-1 1,0 1-1,1-1 1,-1 1-1,1-1 1,0 0-1,0 1 1,0-1-1,0 0 1,0 0-1,0-4 1,1 4-5,0-1 0,0 1 0,0-1 0,1 1 0,-1-1 0,1 1 0,0 0 0,0 0 0,0-1 0,1 1 0,-1 0 0,3-4 0,1-1-2,1 1 0,-1 0 0,1 0 0,0 1 0,11-10 0,9-3 2,1 1 0,1 1 0,0 1 0,54-21 0,46-11 0,196-47 0,149-4 0,-265 64 0,-155 28 0,-46 8 0,-15 3 0,-180 48 0,-863 192 0,994-234 0,-93 6 0,145-16 0,0 0 0,-1 0 0,1-1 0,0 0 0,0 1 0,0-2 0,-6-1 0,10 3 0,1 0 0,-1 0 0,1-1 0,-1 1 0,1 0 0,0 0 0,-1-1 0,1 1 0,-1 0 0,1-1 0,0 1 0,-1 0 0,1-1 0,0 1 0,0 0 0,-1-1 0,1 1 0,0-1 0,0 1 0,-1-1 0,1 1 0,0-1 0,0 1 0,0-1 0,0 1 0,0-1 0,0 1 0,0 0 0,0-1 0,0 1 0,0-1 0,0 1 0,0-1 0,0 1 0,0-1 0,0 1 0,0-1 0,1 1 0,-1-1 0,0 1 0,0-1 0,0 1 0,1 0 0,-1-1 0,0 1 0,1-1 0,10-8 0,1 0 0,0 0 0,0 2 0,1-1 0,0 2 0,0-1 0,20-5 0,222-73 0,428-73 0,-417 115 0,-246 41 0,38 1 0,-56 1 0,-1 0 0,0 0 0,0 0 0,0 0 0,0 0 0,1 0 0,-1 0 0,0 0 0,0 0 0,0 1 0,0-1 0,0 1 0,0-1 0,1 1 0,-1-1 0,0 1 0,0-1 0,-1 1 0,1 0 0,0-1 0,0 1 0,0 0 0,0 0 0,-1 0 0,2 1 0,-2 0 0,-1-1 0,1 1 0,-1 0 0,0-1 0,0 1 0,1-1 0,-1 1 0,0-1 0,0 0 0,0 1 0,-1-1 0,1 0 0,0 0 0,0 0 0,-1 0 0,1 0 0,-1 0 0,-2 1 0,-65 39 0,-190 72 0,-178 59 0,-195 81 0,570-224 0,61-28 0,7-3 0,31-13 0,332-151 0,723-246 0,-847 336 0,-174 60 0,-65 18 0,-15 5 0,-112 52 0,120-59 0,-296 129 0,138-61 0,-940 406 0,1191-513 0,105-28 0,109-10 0,88 8 0,836-62 0,-1166 125 0,146-16 0,-194 18 0,-15 1 0,-36-2 0,-169-1 0,-174-1 0,123 4 0,-479-5 0,3 22 0,435 9 0,289-25 0,28-5 0,925-219 0,-547 140 0,-234 44 0,-137 28 0,-28 14 0,0 0 0,0 0 0,0-1 0,0 1 0,0 0 0,0 0 0,0-1 0,0 1 0,0 0 0,0-1 0,0 1 0,0 0 0,0 0 0,0-1 0,0 1 0,0 0 0,0 0 0,0-1 0,0 1 0,-1 0 0,1 0 0,0-1 0,0 1 0,0 0 0,0 0 0,-1-1 0,1 1 0,0 0 0,0 0 0,0 0 0,-1 0 0,1-1 0,0 1 0,0 0 0,-1 0 0,1 0 0,0 0 0,0 0 0,-1 0 0,1 0 0,0 0 0,0-1 0,-1 1 0,1 0 0,0 0 0,-1 0 0,1 0 0,0 1 0,0-1 0,-1 0 0,1 0 0,0 0 0,-1 0 0,-26-3 0,-1 2 0,-28 2 0,-246 13 0,-185 1 0,368-18 0,116 3 0,0 1 0,0-1 0,0 0 0,0 1 0,0-1 0,0 1 0,1 0 0,-1 0 0,0 0 0,0 0 0,-4 4 0,6-5 0,0 1 0,1 0 0,-1 0 0,0-1 0,1 1 0,-1 0 0,1 0 0,-1 0 0,1 0 0,-1 0 0,1 0 0,0 0 0,-1 0 0,1 0 0,0 0 0,0 0 0,0 0 0,0 0 0,0 0 0,0 0 0,0 0 0,0 0 0,0 2 0,4 6 0,-1 0 0,2 1 0,-1-1 0,1-1 0,0 1 0,9 9 0,-12-14 0,128 164 0,88 77 0,-15-39 0,396 312 0,-430-401 0,-154-107 0,1-1 0,0-1 0,29 11 0,-44-18 0,-1-1 0,1 0 0,0 0 0,0 1 0,0-1 0,-1 0 0,1 0 0,0 0 0,0 0 0,0 0 0,0 0 0,0 0 0,-1 0 0,1 0 0,0-1 0,0 1 0,0 0 0,1-1 0,-2 1 0,0-1 0,0 1 0,1-1 0,-1 1 0,0-1 0,0 1 0,0-1 0,0 1 0,0-1 0,0 0 0,0 1 0,0-1 0,0 1 0,0-1 0,0 1 0,0-1 0,0 1 0,0-1 0,-1 1 0,1-1 0,0 1 0,0-1 0,-1 1 0,1 0 0,0-1 0,-1 0 0,-14-19 0,0 2 0,-2-1 0,0 2 0,-1 0 0,-27-20 0,7 5 0,-309-291 0,259 230 0,-131-182 0,-34-146 0,244 404 0,-2-4 0,32 43 0,85 89 0,123 100 0,-16-17 0,-143-120 0,-67-71 0,0 0 0,-1 1 0,1-1 0,-1 1 0,0-1 0,0 1 0,0-1 0,-1 1 0,2 5 0,-3-9 0,0 0 0,0 1 0,0-1 0,0 0 0,0 1 0,0-1 0,0 0 0,0 1 0,0-1 0,0 0 0,0 0 0,-1 1 0,1-1 0,0 0 0,0 0 0,0 1 0,0-1 0,0 0 0,-1 0 0,1 1 0,0-1 0,0 0 0,-1 0 0,1 0 0,0 1 0,0-1 0,-1 0 0,1 0 0,0 0 0,0 0 0,-1 0 0,1 0 0,0 0 0,-1 1 0,1-1 0,0 0 0,0 0 0,-1 0 0,1 0 0,-28-8 0,-15-13 0,2-3 0,-68-49 0,72 47 0,-118-85 0,28 17 0,-205-113 0,288 185 0,0 1 0,-2 2 0,0 2 0,-1 2 0,0 2 0,-1 2 0,-1 3 0,1 1 0,-55 1 0,61 6 0,1 2 0,-1 2 0,0 2 0,1 1 0,0 3 0,1 1 0,0 2 0,1 1 0,0 3 0,1 1 0,1 1 0,-64 46 0,89-55 0,0-1 0,1 1 0,0 1 0,0 0 0,-12 18 0,21-26 0,0 0 0,0 0 0,1 0 0,-1 0 0,1 0 0,0 1 0,0-1 0,-1 7 0,2-9 0,0 1 0,0-1 0,0 0 0,0 1 0,0-1 0,0 0 0,0 1 0,1-1 0,-1 0 0,1 1 0,-1-1 0,1 0 0,-1 0 0,1 1 0,0-1 0,0 0 0,1 2 0,2 0 0,-1-1 0,1 1 0,1-1 0,-1 0 0,0 0 0,0 0 0,1-1 0,-1 1 0,1-1 0,-1 0 0,1-1 0,0 1 0,-1-1 0,8 0 0,38 0 0,77-10 0,140-27 0,117-17 0,1139-220 0,-1195 193 0,-244 52 0,-80 28 0,0-1 0,-1 1 0,1-1 0,-1 0 0,0 0 0,1 0 0,-1-1 0,0 1 0,0-1 0,4-4 0,-7 7 0,0 0 0,0-1 0,0 1 0,1-1 0,-1 1 0,0 0 0,0-1 0,0 1 0,0-1 0,0 1 0,0 0 0,0-1 0,0 1 0,0-1 0,0 1 0,0 0 0,0-1 0,0 1 0,0-1 0,0 1 0,-1 0 0,1-1 0,0 1 0,0-1 0,0 1 0,-1 0 0,1-1 0,0 1 0,-18-10 0,1 6 0,-1 0 0,1 1 0,-24 0 0,-73 0 0,-118 12 0,-289 48-164,-287 92-1020,19 41-417,492-117 618,282-69 850,-1 0 0,1-2-1,-1 0 1,1 0 0,-27-2-1,41 0 128,1 0 0,-1 0-1,1-1 1,-1 1 0,1 0-1,0 0 1,-1 0 0,1 0-1,0-1 1,-1 1 0,1 0-1,0 0 1,-1-1 0,1 1-1,0 0 1,-1 0 0,1-1 0,0 1-1,-1 0 1,1-1 0,0 1-1,0 0 1,0-1 0,-1 1-1,1-1 1,0 1 0,0 0-1,0-1 1,0 1 0,0-1-1,0 1 1,0-1 0,0 1-1,0 0 1,0-1 0,0 1-1,0-1 1,0 1 0,0 0 0,0-1-1,0 1 1,0-1 0,1 1-1,-1 0 1,0-1 0,0 1-1,0 0 1,1-1 0,-1 1-1,0 0 1,1-1 0,-1 1-1,0 0 1,1-1 0,0 1-1,6-7-45,0 0-1,1 0 0,-1 1 1,17-9-1,176-90-198,228-76-965,-2 1 792,-386 162 476,71-44-1,-109 62-45,-1-1 0,-1 1 0,1-1 0,0 1 0,0-1-1,0 0 1,0 1 0,0-1 0,0 0 0,-1 0 0,1 0 0,0 0 0,-1 1-1,1-1 1,-1 0 0,1 0 0,-1 0 0,1 0 0,-1-1 0,0 1 0,1 0 0,-1 0-1,0-1 1,-1 1 1,0 0 0,1 0 0,-1 1-1,0-1 1,0 0 0,0 1-1,0-1 1,0 0 0,0 1 0,-1-1-1,1 1 1,0 0 0,0-1 0,0 1-1,0 0 1,0 0 0,-1 0-1,1 0 1,0 0 0,-2 0 0,-27 0 10,0 2 1,0 1 0,-31 7-1,-206 53-17,-72 46 0,-377 177 0,453-163 0,90-29 0,152-82 0,0 2 0,-27 22 0,31-14 14,16-22-7,1 1 0,0-1 0,-1 1 0,1-1 1,0 1-1,0-1 0,0 1 0,0-1 1,-1 1-1,1 0 0,0-1 0,0 1 0,0-1 1,0 1-1,0-1 0,0 1 0,1-1 0,-1 1 1,0 0-1,0-1 0,0 1 0,0-1 0,1 1 1,0 0 36,1 0 0,0 0 0,-1 0 1,1 0-1,0 0 0,-1-1 0,1 1 1,0 0-1,0-1 0,0 0 0,-1 1 1,1-1-1,0 0 0,0 0 0,0 0 1,0 0-1,3-1 0,36-4 779,1-1 1,47-15-1,18-3 639,-68 18-987,0-2-1,-1-2 0,70-28 0,-95 33-476,-1-1 0,0-1 1,0 0-1,-1-1 0,0 0 0,0-1 0,-1 0 0,0 0 0,-1-1 1,0-1-1,0 0 0,-1 0 0,-1 0 0,11-21 0,3-25 2,-20 55 0,0 0 0,0 0 0,-1 0 0,1 0 0,-1 0 0,1-1 0,-1 1 0,1 0 0,-1 0 0,0-1 0,0 1 0,0 0 0,-1 0 0,1-1 0,0 1 0,-1 0 0,0 0 0,1 0 0,-3-4 0,3 6 0,-1 0 0,1 0 0,-1-1 0,1 1 0,-1 0 0,1 0 0,-1 0 0,1 0 0,-1 1 0,1-1 0,-1 0 0,1 0 0,-1 0 0,1 0 0,-1 0 0,1 0 0,-1 1 0,1-1 0,0 0 0,-1 0 0,1 1 0,-1-1 0,1 0 0,-1 1 0,-20 20 0,-4 11 0,1 2 0,2 0 0,1 2 0,2 0 0,1 2 0,2 0 0,2 0 0,-13 57 0,22-74 0,1 1 0,0 0 0,2 0 0,1 0 0,1 1 0,0-1 0,2 0 0,6 34 0,-5-44 0,0 1 0,1-1 0,1 0 0,0-1 0,0 1 0,1-1 0,0 0 0,1 0 0,1-1 0,-1 0 0,2 0 0,-1-1 0,1 0 0,1 0 0,-1-1 0,15 9 0,-13-11 0,1 0 0,0 0 0,-1-2 0,2 1 0,-1-1 0,0-1 0,1 0 0,0-1 0,-1 0 0,1-1 0,0-1 0,0 0 0,22-3 0,0-3 0,1-1 0,-1-2 0,58-23 0,-13-1 0,-1-4 0,-2-4 0,-2-2 0,75-59 0,264-234 0,-248 194 0,-138 119 0,43-34 0,-65 52 0,1 1 0,0 0 0,0 0 0,0 0 0,1 1 0,-1 1 0,16-5 0,-21 7 0,-1 0 0,1-1 0,0 1 0,-1 0 0,1 0 0,-1 0 0,1 0 0,0 0 0,-1 1 0,1-1 0,-1 0 0,1 1 0,0-1 0,-1 1 0,1 0 0,-1 0 0,0-1 0,1 1 0,-1 0 0,0 0 0,1 0 0,-1 0 0,0 0 0,0 0 0,0 1 0,0-1 0,0 0 0,0 1 0,1 1 0,0 2 0,0-1 0,-1 1 0,0 0 0,0 0 0,0 0 0,0-1 0,-1 1 0,0 10 0,-1-1 0,0 1 0,-1-1 0,-1 0 0,-1-1 0,0 1 0,-7 17 0,-6 5 0,-24 42 0,-83 114 0,63-100 0,48-72 0,0 1 0,-16 38 0,28-57 0,0-1 0,1 0 0,0 0 0,-1 0 0,1 0 0,0 1 0,0-1 0,-1 0 0,1 0 0,0 1 0,0-1 0,0 0 0,1 0 0,-1 1 0,0-1 0,0 0 0,1 0 0,0 2 0,-1-2 0,1-1 0,0 1 0,0-1 0,0 1 0,0-1 0,-1 1 0,1-1 0,0 0 0,0 1 0,0-1 0,0 0 0,0 0 0,0 0 0,0 1 0,0-1 0,0 0 0,0 0 0,0 0 0,0-1 0,0 1 0,0 0 0,0 0 0,1-1 0,29-9 0,57-25 0,-77 30 0,218-88 0,381-103 0,-374 142 0,329-31 0,-555 84 0,0 0 0,1 1 0,18 1 0,-29-1 0,-1 0 0,1 0 0,0 0 0,0 0 0,-1 0 0,1 1 0,0-1 0,0 0 0,-1 0 0,1 0 0,0 0 0,0 0 0,-1 1 0,1-1 0,0 0 0,0 0 0,0 0 0,0 1 0,-1-1 0,1 0 0,0 0 0,0 0 0,0 1 0,0-1 0,0 0 0,0 0 0,0 1 0,-1-1 0,1 0 0,0 1 0,0-1 0,0 0 0,0 0 0,0 1 0,0-1 0,0 0 0,0 0 0,0 1 0,1-1 0,-1 0 0,0 0 0,0 1 0,0-1 0,0 0 0,0 0 0,0 1 0,0-1 0,1 0 0,-1 0 0,0 0 0,0 1 0,0-1 0,1 0 0,-1 0 0,0 0 0,0 1 0,0-1 0,1 0 0,-1 0 0,0 0 0,0 0 0,1 0 0,-1 0 0,0 0 0,0 0 0,1 0 0,-1 0 0,-26 15 0,0-3 0,-31 11 0,-239 86 0,-276 80 0,-17-29 0,330-116 0,240-42 0,0-1 0,0 0 0,0-2 0,1 0 0,-1-1 0,-31-7 0,46 8 0,0-1 0,0 1 0,0-1 0,1 0 0,-1 0 0,0 0 0,1 0 0,0-1 0,-1 1 0,1-1 0,0 0 0,-2-3 0,3 4 0,1 0 0,-1 0 0,1-1 0,0 1 0,0 0 0,0-1 0,0 1 0,1-1 0,-1 1 0,1-1 0,-1 1 0,1-1 0,0 0 0,0 1 0,1-5 0,1-1 0,0 0 0,1 0 0,0 0 0,0 1 0,1-1 0,0 1 0,0 0 0,1 0 0,0 0 0,0 1 0,0-1 0,8-5 0,15-14 0,2 1 0,0 1 0,2 2 0,46-25 0,256-109 0,487-119 0,-516 201 0,-281 70 0,37-1 0,-56 5 0,-1 0 0,0 0 0,1 0 0,-1 1 0,1 0 0,-1-1 0,0 2 0,1-1 0,-1 0 0,6 4 0,-9-4 0,0-1 0,0 1 0,0 0 0,0 0 0,0 0 0,0 0 0,-1 0 0,1 0 0,0 0 0,-1 0 0,1 0 0,-1 0 0,1 0 0,-1 0 0,0 1 0,1-1 0,-1 0 0,0 0 0,0 0 0,0 1 0,0-1 0,0 0 0,0 0 0,0 0 0,0 1 0,-1-1 0,1 0 0,0 0 0,-1 0 0,1 0 0,-1 0 0,0 2 0,-4 7 0,-1-1 0,1 0 0,-2-1 0,1 1 0,-1-1 0,-13 11 0,-51 44 0,-104 71 0,-557 351 0,439-309 0,265-160 0,0-1 0,-1-1 0,-1-2 0,-31 9 0,59-20 0,0-1 0,1 0 0,-1 1 0,0-1 0,1 0 0,-1 0 0,0 0 0,1 0 0,-1 0 0,0 0 0,0 0 0,1 0 0,-1-1 0,1 1 0,-1-1 0,0 1 0,1-1 0,-1 0 0,-2-1 0,3 0 0,1 1 0,-1 0 0,1 0 0,-1 0 0,1-1 0,0 1 0,0 0 0,-1 0 0,1-1 0,0 1 0,0 0 0,0 0 0,0-1 0,1 1 0,-1 0 0,0 0 0,0-1 0,1 1 0,-1 0 0,1 0 0,-1 0 0,1-1 0,0 1 0,1-2 0,12-17 0,1 0 0,0 0 0,2 2 0,0 0 0,30-24 0,42-31 0,101-64 0,-19 32 0,259-119 0,208-34 0,-333 159 0,-285 93 0,0 1 0,0 0 0,0 1 0,35-1 0,-55 5 0,1 0 0,-1 0 0,0 0 0,1 0 0,-1 0 0,1 1 0,-1-1 0,0 0 0,1 0 0,-1 0 0,0 0 0,1 0 0,-1 1 0,0-1 0,1 0 0,-1 0 0,0 1 0,1-1 0,-1 0 0,0 1 0,1-1 0,-1 0 0,0 1 0,0-1 0,0 0 0,1 1 0,-8 13 0,-7-3 0,0 0 0,0-1 0,-21 11 0,-289 146 0,-196 73 0,-1070 447-819,1286-574 819,223-94 0,76-18 0,1 0 0,-1-1 0,0 1 0,1-1 0,-1 0 0,0-1 0,0 1 0,1-1 0,-7-1 0,10 2 0,1-1 0,-1 1 0,0-1 0,1 1 0,-1-1 0,0 1 0,1-1 0,-1 1 0,0-1 0,1 0 0,-1 1 0,1-1 0,-1 0 0,1 1 0,0-1 0,-1 0 0,1 0 0,0 1 0,-1-1 0,1 0 0,0 0 0,0 0 0,0 1 0,0-1 0,-1 0 0,1 0 0,0 0 0,1 0 0,-1 1 0,0-1 0,0 0 0,0 0 0,0 0 0,1 0 0,-1 1 0,0-1 0,1 0 0,-1 0 0,1 1 0,0-2 0,4-7 0,1 0 0,1 0 0,-1 0 0,2 1 0,15-14 0,45-37 0,106-69 0,210-116 0,870-448-932,-971 566 932,-247 111 43,2 1 0,55-13 1,-91 27-29,-1-1 0,1 1 1,0-1-1,0 1 0,0 0 1,0 0-1,0 0 0,-1 0 1,1 0-1,0 1 0,0-1 1,0 1-1,-1-1 0,1 1 0,0-1 1,1 2-1,-2-1-7,-1-1 1,1 1-1,-1 0 1,0 0-1,0-1 0,1 1 1,-1 0-1,0 0 1,0 0-1,0-1 0,0 1 1,0 0-1,0 0 1,0 0-1,0-1 0,0 1 1,0 0-1,0 0 1,-1-1-1,1 1 0,0 0 1,-1 0-1,1-1 1,0 1-1,-1 0 0,1-1 1,-1 1-1,1 0 1,-1-1-1,0 2 0,-15 16 18,-1 0 0,0-2 0,-1 1 0,-24 15 0,-76 55-55,-142 114 220,237-181-59,0 2-1,1 0 1,-34 46-1,49-57-107,0 0-1,1 1 1,0 0-1,1 0 1,0 0 0,1 1-1,1-1 1,-1 1-1,2 0 1,0 0 0,0 16-1,2 5-23,2 0 0,1 0 0,10 41 0,-13-72 0,1 0 0,-1 0 0,1 1 0,-1-1 0,1 0 0,0 0 0,0 0 0,1 0 0,-1 0 0,1-1 0,-1 1 0,1 0 0,0 0 0,0-1 0,4 5 0,-5-7 0,1 1 0,-1-1 0,1 1 0,-1-1 0,0 0 0,1 0 0,-1 0 0,1 1 0,-1-1 0,0 0 0,1-1 0,-1 1 0,1 0 0,-1 0 0,0-1 0,3 0 0,38-21 0,120-100 0,143-101 0,150-77-153,77-32-459,-45 34 459,-151 105 153,-249 152 0,-66 37 0,-21 4 0,0 0 0,0 0 0,0 0 0,1 0 0,-1 0 0,0 0 0,0 0 0,0 0 0,1 0 0,-1 1 0,0-1 0,0 0 0,0 0 0,0 0 0,1 0 0,-1 0 0,0 0 0,0 0 0,0 0 0,0 1 0,1-1 0,-1 0 0,0 0 0,0 0 0,0 0 0,0 1 0,0-1 0,0 0 0,0 0 0,0 0 0,1 1 0,-1-1 0,0 0 0,0 0 0,0 0 0,0 1 0,0-1 0,0 0 0,0 0 0,0 0 0,0 1 0,0-1 0,0 0 0,0 0 0,-1 0 0,1 1 0,0-1 0,-3 6 0,-1 0 0,0 0 0,-1-1 0,1 1 0,-1-1 0,-10 9 0,-94 79 0,-316 230 0,-219 143-164,-91 69-655,59-32-164,157-105 68,182-159 493,310-223 505,-52 23 1,73-36-60,-1-1 0,1 0 0,0 0 0,0 0 0,-1-1 0,1 0-1,-1-1 1,1 1 0,-7-1 0,11 0-19,0-1 0,0 1 0,0-1 0,0 1 0,0-1 0,0 0 0,0 0 0,0 1 0,0-1 0,0-1 0,1 1 0,-1 0 0,0 0 0,1-1 0,-1 1 0,1-1 0,-1 1 0,1-1 0,0 1 0,0-1 0,-1-2 0,-1-1-3,2 0-1,-1 0 1,0-1-1,1 1 1,0 0-1,0-1 1,1 1 0,0 0-1,0-9 1,4-20-2,1 0 0,1 0 0,2 1 0,15-40 0,96-225 0,-17 96 327,7 4 1,234-316 0,-181 321 655,-142 171-748,2 0 1,0 2 0,36-25-1,-54 42-199,-1 1-1,1-1 1,0 1-1,0 0 1,1 0-1,-1 0 1,0 1-1,1 0 1,-1-1-1,0 1 1,1 1-1,-1-1 1,1 1-1,0 0 1,-1 0-1,7 1 1,-8 0-26,1 0 1,-1 0 0,0 1 0,0-1 0,0 1 0,0 0 0,0 0 0,0 0 0,-1 0-1,1 1 1,-1-1 0,1 1 0,-1-1 0,0 1 0,0 0 0,3 6 0,3 7-12,-2 1 0,0 0 0,-1 0-1,0 1 1,-2-1 0,4 36 0,-2 52 1,-5 0 0,-14 114 0,-2 44 0,20-173 0,3-65 0,-7-24 0,0-1 0,0 1 0,0-1 0,1 0 0,-1 1 0,0-1 0,0 0 0,1 1 0,-1-1 0,0 0 0,0 0 0,1 1 0,-1-1 0,0 0 0,1 0 0,-1 0 0,0 1 0,1-1 0,-1 0 0,1 0 0,-1 0 0,0 0 0,1 0 0,-1 0 0,1 0 0,-1 1 0,0-1 0,1 0 0,-1 0 0,1-1 0,-1 1 0,4-2 0,-1 0 0,1-1 0,-1 0 0,0 0 0,0 0 0,0 0 0,0 0 0,-1-1 0,0 1 0,3-5 0,174-296 0,-160 268 0,411-829 0,-428 861 0,89-178 0,-88 178 0,-1-1 0,1 1 0,1 0 0,-1 0 0,1 1 0,-1-1 0,1 1 0,5-4 0,-8 6 0,0 1 0,0-1 0,0 1 0,0-1 0,0 1 0,0 0 0,0-1 0,0 1 0,0 0 0,0 0 0,0 0 0,0 0 0,0 0 0,0 0 0,0 0 0,0 0 0,0 0 0,0 0 0,0 1 0,0-1 0,0 0 0,-1 1 0,1-1 0,0 0 0,0 1 0,0 0 0,0-1 0,1 2 0,1 1 0,-1 0 0,0 0 0,1 0 0,-1 0 0,0 0 0,0 1 0,-1-1 0,1 1 0,-1 0 0,1 3 0,3 12 0,0 0 0,1 21 0,0 31 0,-6 117 0,-34 186 0,-150 569 0,106-590 0,67-300 0,10-45 0,1-10 0,15-79 0,15-131 0,16-227 0,48-336 0,-53 590 0,-35 162 0,1 0 0,20-43 0,-26 64 0,0-1 0,0 1 0,1 0 0,0-1 0,-1 1 0,1 0 0,0 0 0,0 0 0,0 0 0,0 0 0,3-1 0,-5 3 0,1-1 0,0 1 0,-1 0 0,1 0 0,0-1 0,-1 1 0,1 0 0,0 0 0,-1 0 0,1 0 0,0 0 0,-1 0 0,1 0 0,0 0 0,-1 0 0,1 1 0,0-1 0,-1 0 0,1 0 0,0 1 0,-1-1 0,1 0 0,-1 1 0,1-1 0,0 0 0,-1 1 0,1-1 0,0 1 0,2 4 0,1 0 0,-1 1 0,0-1 0,-1 0 0,1 1 0,-1 0 0,0-1 0,-1 1 0,2 7 0,12 75 0,-4 1 0,-1 103 0,-10-192 0,9 1379 0,-11-1298 0,2-75 0,0-11 0,-1-48 0,4-159 0,27-146 0,15 55 0,14 2 0,12 4 0,119-311 0,-185 593 0,-6 16 0,-18 38 0,-21 44 0,-110 194 0,-238 358 0,36-62 0,316-510 0,35-62 0,4-4 0,8-14 0,38-55 0,110-148 0,286-360 0,-254 363 0,-174 200 0,39-28 0,-50 41 0,0 0 0,1 0 0,-1 1 0,1 0 0,0 0 0,10-3 0,-15 6 0,0-1 0,-1 1 0,1 0 0,0-1 0,0 1 0,-1 0 0,1 0 0,0 0 0,0 1 0,-1-1 0,1 0 0,0 1 0,-1-1 0,1 1 0,0-1 0,-1 1 0,1 0 0,-1 0 0,1 0 0,1 1 0,-1 0 0,0 1 0,-1-1 0,1 0 0,-1 0 0,0 1 0,1-1 0,-1 1 0,0-1 0,-1 1 0,1 0 0,0-1 0,-1 1 0,0 0 0,1-1 0,-1 4 0,-2 20 0,0 0 0,-2-1 0,-1 0 0,-1 0 0,-17 43 0,-265 603 0,50-139 0,218-476 0,18-45 0,6-11 0,18-31 0,30-56 0,109-203 0,299-553 0,-251 490 0,-182 315 0,33-37 0,-51 64 0,1 1 0,0 0 0,1 1 0,23-16 0,-32 23 0,1 1 0,0-1 0,-1 0 0,1 1 0,0 0 0,0 0 0,0-1 0,0 2 0,0-1 0,0 0 0,0 1 0,0-1 0,0 1 0,0 0 0,0 0 0,0 0 0,0 0 0,0 1 0,1-1 0,-1 1 0,0 0 0,0 0 0,-1 0 0,1 0 0,0 1 0,0-1 0,0 1 0,-1-1 0,1 1 0,-1 0 0,0 0 0,1 0 0,-1 0 0,0 1 0,0-1 0,0 1 0,3 4 0,3 12 0,0-1 0,-1 1 0,0 0 0,-2 1 0,0-1 0,-2 1 0,3 39 0,1 45 0,-13 182 0,-34 108 0,23-248 0,-5 67 0,19-154 0,4-48 0,2-10 0,2-19 0,0 1 0,4-29 0,25-160 0,-27 165 0,74-434 0,-46 320 0,-34 151 0,0 1 0,-1 0 0,2-1 0,-1 1 0,0 0 0,1 0 0,-1 0 0,1 0 0,0 0 0,0 0 0,0 0 0,0 1 0,4-5 0,-5 7 0,-1 0 0,0 0 0,0 0 0,1 0 0,-1 0 0,0 1 0,0-1 0,1 0 0,-1 0 0,0 0 0,0 0 0,1 0 0,-1 0 0,0 0 0,0 1 0,1-1 0,-1 0 0,0 0 0,0 0 0,0 1 0,1-1 0,-1 0 0,0 0 0,0 0 0,0 1 0,0-1 0,0 0 0,1 0 0,-1 1 0,0-1 0,0 0 0,0 0 0,0 1 0,0-1 0,0 0 0,0 1 0,0-1 0,0 0 0,0 0 0,0 1 0,-2 29 0,-5 0 0,-2-1 0,0-1 0,-2 1 0,-24 43 0,15-35 0,-2-1 0,-49 62 0,67-93 0,-1 1 0,0-1 0,0 1 0,0-1 0,-1-1 0,0 1 0,0-1 0,0 0 0,0-1 0,-1 1 0,-6 2 0,9-6 0,0 1 0,0 0 0,0-1 0,1 0 0,-1 0 0,0 0 0,0-1 0,0 1 0,0-1 0,0 0 0,1 0 0,-1 0 0,0 0 0,1-1 0,-1 1 0,1-1 0,-1 0 0,1 0 0,0-1 0,0 1 0,0-1 0,-4-4 0,-8-8 0,2 0 0,0-1 0,1-1 0,0 0 0,-12-26 0,-133-331 0,146 345 0,-51-125 0,59 149 0,1 0 0,-1 0 0,0 0 0,-1 0 0,1 1 0,-1 0 0,-5-6 0,9 10 0,-1-1 0,0 1 0,0-1 0,1 1 0,-1-1 0,0 1 0,0-1 0,0 1 0,0-1 0,0 1 0,0 0 0,0 0 0,0-1 0,1 1 0,-1 0 0,0 0 0,0 0 0,0 0 0,0 0 0,0 0 0,0 0 0,0 1 0,0-1 0,0 0 0,0 1 0,-2 0 0,-1 3 0,0 1 0,-1 0 0,2 0 0,-1 0 0,0 1 0,1-1 0,0 1 0,0 0 0,1-1 0,0 2 0,0-1 0,-1 7 0,-44 191 0,-54 620 0,86-682 0,10-126 0,2-39 0,0-127 0,-33-521 0,35 659 0,0 1 0,-1-1 0,-1 0 0,0 1 0,0-1 0,-1 1 0,-6-12 0,10 23 0,0 0 0,-1-1 0,1 1 0,0 0 0,-1-1 0,1 1 0,0 0 0,-1-1 0,1 1 0,-1 0 0,1 0 0,0 0 0,-1-1 0,1 1 0,-1 0 0,1 0 0,-1 0 0,1 0 0,-1 0 0,1 0 0,-1 0 0,1 0 0,-1 0 0,1 0 0,-1 0 0,1 0 0,-1 0 0,1 0 0,0 0 0,-1 1 0,1-1 0,-1 0 0,1 0 0,-1 0 0,1 1 0,0-1 0,-1 0 0,1 1 0,0-1 0,-1 0 0,1 1 0,-1-1 0,-2 5 0,-1-1 0,1 0 0,0 1 0,0 0 0,-3 9 0,-58 160 0,49-128 0,-221 693 0,198-586 0,36-127 0,5-26 0,3-10 0,42-117 0,124-511 0,-103 360 0,-52 216 0,-36 138 0,-38 119 0,-106 282 0,147-435 0,-31 56 0,45-94 0,0-1 0,0 0 0,0 0 0,-1 1 0,1-1 0,-7 5 0,9-8 0,0 0 0,0 1 0,-1-1 0,1 0 0,0 0 0,-1 0 0,1 1 0,-1-1 0,1 0 0,0 0 0,-1 0 0,1 0 0,0 0 0,-1 0 0,1 0 0,-1 0 0,1 0 0,0 0 0,-1 0 0,1 0 0,-1 0 0,1 0 0,0 0 0,-1 0 0,1 0 0,0 0 0,-1-1 0,1 1 0,0 0 0,-1 0 0,1 0 0,0-1 0,-1 1 0,1 0 0,0-1 0,-1 1 0,1 0 0,0 0 0,0-1 0,0 1 0,-1 0 0,1-1 0,0 1 0,0-1 0,-3-9 0,1-1 0,1 1 0,-1 0 0,2-1 0,0 0 0,0 1 0,1-1 0,2-11 0,6-48 0,20-79 0,16-14 0,7 3 0,139-295 0,-167 408 0,37-56 0,-58 99 0,0-1 0,0 1 0,0 0 0,0 0 0,1 0 0,0 0 0,-1 0 0,1 1 0,1 0 0,-1 0 0,0 0 0,1 0 0,7-3 0,-11 6 0,0 0 0,0 0 0,0 0 0,1 0 0,-1 0 0,0 0 0,0 0 0,0 1 0,0-1 0,1 0 0,-1 1 0,0-1 0,0 0 0,0 1 0,0 0 0,0-1 0,0 1 0,0 0 0,0-1 0,0 1 0,1 1 0,1 2 0,0-1 0,0 1 0,-1 0 0,0 0 0,0 0 0,0 0 0,0 0 0,1 6 0,3 9 0,-2 1 0,0 0 0,-2 0 0,0 0 0,-1 28 0,-4 21 0,-18 102 0,-12-2 0,-8-1 0,-118 308 0,145-441 0,-2-1 0,-27 46 0,41-77 0,0 0 0,0 0 0,-1 0 0,1-1 0,-1 1 0,0-1 0,1 1 0,-1-1 0,-5 3 0,8-5 0,-1 1 0,0-1 0,0 0 0,1 0 0,-1 1 0,0-1 0,0 0 0,0 0 0,0 0 0,1 0 0,-1 0 0,0 0 0,0 0 0,0 0 0,0 0 0,1 0 0,-1-1 0,0 1 0,0 0 0,0-1 0,1 1 0,-1 0 0,0-1 0,0 1 0,1-1 0,-1 1 0,1-1 0,-1 1 0,0-2 0,-2-1 0,1 0 0,0-1 0,0 1 0,0-1 0,0 1 0,1-1 0,0 0 0,-2-6 0,-9-59 0,4-146 0,47-595 0,-22 669 0,-11 122 0,-4 38 0,-22 138 0,-47 139 0,-246 642 0,164-517 0,133-371 0,14-42 0,6-11 0,56-119 0,73-147 0,381-767 0,-406 825 0,-77 156 0,-27 52 0,-7 12 0,-43 93 0,-71 151 0,-147 388-164,181-390-655,79-239 726,1-1-1,0 0 1,1 1-1,1 0 1,0-1-1,0 1 1,1 0-1,2 21 1,-1-31 75,-1-1 1,1 0-1,-1 1 0,1-1 1,0 0-1,-1 0 1,1 0-1,0 0 1,0 1-1,0-1 1,0 0-1,0 0 1,0-1-1,0 1 0,0 0 1,0 0-1,0 0 1,0-1-1,0 1 1,1-1-1,-1 1 1,0-1-1,1 1 0,-1-1 1,0 0-1,1 1 1,-1-1-1,2 0 1,4-1-45,-1 0 1,1 0-1,-1 0 1,0-1-1,1 0 0,-1 0 1,0-1-1,0 0 1,10-6-1,34-24-265,-2-2-1,64-59 0,95-99-480,-9-8 0,-9-9 0,274-396-1,-340 403 753,-116 192 73,-1-1 1,0 1 0,-1-1 0,0-1 0,5-21 0,-10 33-12,0 1 0,0-1 0,0 1 0,0-1 0,0 1 0,0-1 0,0 1 0,0 0 0,0-1 0,-1 1 0,1-1 0,0 1 0,0-1 0,-1 1 0,1-1 0,0 1 0,0 0 0,-1-1 0,1 1 1,0 0-1,-1-1 0,1 1 0,-1 0 0,1-1 0,0 1 0,-1 0 0,1 0 0,-1 0 0,1-1 0,-1 1 0,1 0 0,-1 0 0,1 0 0,-1 0 0,1 0 0,-1 0 0,1 0 0,-1 0 0,1 0 0,0 0 0,-1 0 0,1 0 0,-1 0 0,1 0 0,-1 0 0,1 0 0,-1 1 0,0-1 0,-8 4 91,0-1 0,1 1-1,-1 1 1,1-1 0,-9 8 0,-184 137 886,-621 511 1966,665-522-1966,150-131-833,0 0 1,0 1 0,-10 14-1,17-22-144,-1 0 0,1 0-1,0 0 1,0 0-1,-1 1 1,1-1-1,0 0 1,0 0 0,0 0-1,0 1 1,-1-1-1,1 0 1,0 0 0,0 1-1,0-1 1,0 0-1,0 0 1,0 1-1,0-1 1,0 0 0,0 0-1,0 1 1,0-1-1,0 0 1,0 1 0,0-1-1,0 0 1,0 0-1,0 1 1,0-1-1,0 0 1,0 0 0,0 1-1,0-1 1,1 0-1,-1 0 1,0 1 0,0-1-1,0 0 1,0 0-1,1 0 1,-1 1-1,0-1 1,0 0 0,0 0-1,1 0 1,-1 0-1,0 1 1,0-1 0,1 0-1,-1 0 1,0 0-1,0 0 1,1 0-1,-1 0 1,0 0 0,1 0-1,-1 0 1,0 0-1,0 0 1,1 0 0,-1 0-1,0 0 1,0 0-1,1 0 1,15-4 68,-1-1 0,1-1 0,24-12-1,456-242-2,-99 47-85,-228 137 14,-153 69 0,0 2 0,-1 0 0,2 1 0,-1 1 0,23-3 0,-37 6 0,1 0 0,0 0 0,0 0 0,0 0 0,0 0 0,0 0 0,0 1 0,0-1 0,0 1 0,-1 0 0,1 0 0,0 0 0,-1 0 0,1 1 0,0-1 0,-1 1 0,0-1 0,1 1 0,-1 0 0,0 0 0,0 0 0,0 0 0,0 0 0,0 1 0,2 3 0,-3-2 0,1 1 0,-1 0 0,0 0 0,0 0 0,-1 0 0,1 0 0,-1 0 0,0 0 0,0 0 0,-1 0 0,0 0 0,0 0 0,0 0 0,0 0 0,-3 5 0,-6 15 0,-1 0 0,-1 0 0,-2-1 0,-20 28 0,-71 85 0,-148 149 0,168-194 0,76-84 0,1 1 0,0 1 0,0-1 0,-8 15 0,25-29 0,1 0 0,-1-1 0,0 0 0,0 0 0,10-11 0,156-115 0,117-67 0,462-232 0,23 54 0,-656 325 0,-113 52 0,-15 8 0,-65 41 0,-217 120 0,-362 187 0,431-237 0,-142 76 0,138-86 0,171-90 0,42-19 0,13-6 0,21-13 0,1 1 0,1 1 0,42-21 0,285-138 0,501-177-1066,31 28-620,-730 269 1489,-2 1-637,-149 53 734,-11 4 36,-45 11 8,36-8 51,-281 71-11,-180 45 16,-68 14 0,62-14 0,134-33 0,144-40 0,153-41 62,53-7-60,0 0 1,0 0 0,-1 0-1,1 0 1,0 0 0,0 0-1,0 0 1,-1 0 0,1 0-1,0 0 1,0 0-1,0 0 1,-1 0 0,1 0-1,0 0 1,0 0 0,-1 0-1,1 0 1,0 0-1,0 0 1,0 0 0,-1 0-1,1 0 1,0 0 0,0-1-1,0 1 1,-1 0 0,1 0-1,0 0 1,0 0-1,0 0 1,0-1 0,-1 1-1,1 0 1,0 0 0,0 0-1,0-1 1,0 1 0,0 0-1,0 0 1,0 0-1,0-1 1,0 1 0,0 0-1,0 0 1,0-1 0,0 1-1,0 0 1,0 0-1,0 0 1,0-1 0,0 1-1,0 0 1,0 0 0,0-1-1,0 1 1,0 0 0,0 0-1,0 0 1,0-1-1,1 1 1,-1 0 0,0 0-1,0 0 1,0 0 0,0-1-1,0 1 1,1 0-1,-1 0 1,11-8 181,-1 1 1,2 0-1,21-10 0,134-54 799,355-100 841,-294 100-1605,-77 17-204,-149 53-15,0 0 0,0 0 0,0 1 0,-1-1 0,1 0 0,0-1 0,-1 1 0,1 0 0,-1 0 0,1-1 0,-1 1 0,0-1 0,0 1 0,2-4 0,-3 4 0,0 1 0,0-1 0,0 0 0,-1 0 0,1 0 0,-1 1 0,1-1 0,0 0 0,-1 1 0,1-1 0,-1 0 0,1 1 0,-1-1 0,0 0 0,1 1 0,-1-1 0,0 1 0,1-1 0,-1 1 0,0-1 0,0 1 0,1 0 0,-1-1 0,0 1 0,0 0 0,0 0 0,1 0 0,-1-1 0,0 1 0,-1 0 0,-39-7 0,-1 1 0,-71-1 0,-287 5 0,-1257 61-1960,1301-44 1166,262-16 636,90 1 154,-1 0 0,1 0 0,0-1 0,-1 0 1,1 1-1,0-2 0,-1 1 0,1 0 0,-4-3 0,7 4 4,1 0 0,0-1 0,0 1 1,-1 0-1,1 0 0,0-1 0,0 1 0,0 0 1,-1 0-1,1-1 0,0 1 0,0 0 0,0-1 1,0 1-1,0 0 0,-1-1 0,1 1 0,0 0 0,0-1 1,0 1-1,0 0 0,0-1 0,0 1 0,0 0 1,0 0-1,0-1 0,0 1 0,1 0 0,-1-1 1,0 1-1,0-1 0,14-13 14,4 4-8,0 0 1,29-11-1,251-84-6,887-207 0,-974 268 0,-177 41 21,-36 6 27,-12 3 47,-159 42 724,-261 60 544,-16-22-797,407-80-566,-77 1 0,115-7 0,0-1 0,0 1 0,0-1 0,0 1 0,0-2 0,-7-1 0,11 3 0,1-1 0,0 1 0,0 0 0,-1 0 0,1 0 0,0 0 0,-1 0 0,1-1 0,0 1 0,0 0 0,-1 0 0,1 0 0,0-1 0,0 1 0,0 0 0,-1 0 0,1-1 0,0 1 0,0 0 0,0 0 0,0-1 0,0 1 0,-1 0 0,1-1 0,0 1 0,0 0 0,0-1 0,0 1 0,0 0 0,0-1 0,0 1 0,0 0 0,0-1 0,0 1 0,0 0 0,0 0 0,0-1 0,1 1 0,-1 0 0,0-1 0,0 1 0,0 0 0,0 0 0,0-1 0,1 1 0,-1 0 0,0 0 0,0-1 0,1 1 0,4-4 0,1 0 0,0 0 0,0 1 0,0 0 0,0 0 0,1 1 0,11-4 0,104-24 0,249-27 0,-114 22 0,-130 9 0,-123 25 0,1 0 0,-1 0 0,0 0 0,0 0 0,0-1 0,0 0 0,-1 1 0,1-2 0,0 1 0,-1 0 0,7-6 0,-10 8 0,0-1 0,0 1 0,0-1 0,0 1 0,0-1 0,0 1 0,0-1 0,0 1 0,0-1 0,-1 1 0,1 0 0,0-1 0,0 1 0,0-1 0,0 1 0,-1-1 0,1 1 0,0 0 0,-1-1 0,1 1 0,0 0 0,0-1 0,-1 1 0,1 0 0,-1-1 0,1 1 0,0 0 0,-1 0 0,1-1 0,-1 1 0,1 0 0,0 0 0,-1 0 0,1 0 0,-1-1 0,-43-10 0,-129-7 0,-117 9 0,-299 30 0,-5 23 0,252-16 0,313-25 0,-1-2 0,0 0 0,-38-5 0,67 4 0,1 0 0,-1 0 0,1 0 0,-1 0 0,1 0 0,-1 0 0,0 0 0,1 0 0,-1 0 0,1-1 0,-1 1 0,1 0 0,-1 0 0,1 0 0,-1-1 0,1 1 0,-1 0 0,1-1 0,0 1 0,-1 0 0,1-1 0,-1 1 0,1-1 0,0 1 0,-1-1 0,1 1 0,0 0 0,0-1 0,-1 1 0,1-1 0,0 1 0,0-1 0,0 0 0,-1 1 0,1-1 0,0 1 0,0-1 0,0 1 0,0-1 0,0 0 0,2-2 0,0 1 0,-1 0 0,1 0 0,0 0 0,0-1 0,0 2 0,1-1 0,-1 0 0,0 0 0,6-2 0,31-17 0,1 2 0,44-16 0,188-49 0,93 15 0,353 17-448,-3 52 28,-336 11 256,-132 3-655,-178-3 304,-68-11 497,0 0 1,-1 0 0,1 0 0,0 0 0,0 0-1,0 1 1,0-1 0,0 0 0,0 0 0,-1 1 0,1-1-1,0 0 1,0 1 0,0-1 0,-1 1 0,1-1-1,0 1 1,-1 0 0,1-1 0,0 1 0,-1-1-1,1 1 1,-1 0 0,1 0 0,-1-1 0,1 1-1,-1 0 1,1 1 0,-2 0-13,-1-1 0,1 1-1,0-1 1,-1 1 0,0-1 0,1 0 0,-1 0-1,0 1 1,1-1 0,-1 0 0,0-1 0,0 1-1,0 0 1,0 0 0,-2 0 0,-76 23-439,-258 47-515,-182 12 1,-81-10 65,45-26 355,147-35 463,367-14 106,-42-7 0,77 8 4,0 0-1,0 0 1,0-1-1,1 0 0,-1 0 1,1-1-1,-1 0 1,-6-4-1,12 7-4,1-1 1,-1 1-1,0-1 0,0 0 0,1 1 1,-1-1-1,0 0 0,1 0 0,-1 0 0,1 1 1,-1-1-1,1 0 0,-1 0 0,1 0 1,0 0-1,-1 0 0,1 0 0,0 0 1,0 0-1,0 0 0,0 0 0,0 0 1,0 0-1,0 0 0,0 0 0,0 0 0,0 1 1,0-1-1,1 0 0,-1 0 0,0 0 1,1 0-1,-1 0 0,1 0 0,-1 0 1,2-1-1,2-3 19,0 0 0,1 0 0,0 0 1,0 0-1,1 1 0,-1 0 0,11-6 0,37-18 9,2 3-1,75-26 0,521-130-32,30 67 0,-301 83 164,-371 31-62,-1-1 1,1 1-1,0 1 1,0-1-1,-1 2 0,1-1 1,12 5-1,-21-6-90,1 0 0,-1 0 0,1 0 0,-1 1 0,0-1 0,1 0 0,-1 1 0,0-1 0,0 0 0,1 1 0,-1-1 0,0 0 0,0 1 0,1-1 0,-1 0 0,0 1 0,0-1 0,0 1 0,0-1 0,1 0 0,-1 1 0,0-1 0,0 1 0,0-1 0,0 1 0,0-1 0,0 0 0,0 1 0,0-1 0,0 1 0,-1-1 0,1 1 0,0-1 0,0 0 0,0 1 0,0-1 0,-1 0 0,1 1 0,0-1 0,-1 1 0,-2 3 58,0-1 0,0 1 0,-1-1 1,1 0-1,-1 0 0,-7 4 0,-47 27 422,-75 30-1,-225 89 492,-852 331 1722,1181-473-2656,5-2-15,1 1-1,-36 19 1,59-28-34,0-1 0,0 0 0,0 0 0,0 0 0,-1 0 0,1 0 0,0 0 0,0 0 0,0 0 0,0 0 0,0 0 0,0 1 0,0-1 0,0 0 0,0 0 0,-1 0 0,1 0 0,0 0-1,0 0 1,0 1 0,0-1 0,0 0 0,0 0 0,0 0 0,0 0 0,0 0 0,0 1 0,0-1 0,0 0 0,0 0 0,0 0 0,0 0 0,0 0 0,0 1 0,0-1 0,0 0 0,0 0 0,0 0 0,1 0 0,-1 0 0,0 0 0,0 0 0,0 1 0,0-1 0,0 0 0,0 0-1,0 0 1,15 2-3,66-8 5,212-36-2,4-5 0,463-61 0,-731 105 0,19-4 0,0 3 0,0 2 0,92 7 0,-137-5 0,0 0 0,0 0 0,0 1 0,0-1 0,-1 1 0,1 0 0,0 0 0,-1 0 0,1 0 0,0 0 0,-1 1 0,1-1 0,-1 1 0,0-1 0,0 1 0,1 0 0,-1 0 0,3 4 0,-5-6 0,0 1 0,0 0 0,0-1 0,1 1 0,-1 0 0,0 0 0,0-1 0,0 1 0,0 0 0,0 0 0,0-1 0,0 1 0,-1 0 0,1 0 0,0-1 0,0 1 0,0 0 0,-1-1 0,1 1 0,0 0 0,-1-1 0,1 1 0,-1 0 0,-1 1 0,0 1 0,0-2 0,0 1 0,-1 0 0,1 0 0,0-1 0,-1 1 0,-4 1 0,-2 1-136,-1-1-1,1 0 1,-1-1-1,1 0 1,-1 0-1,0-1 1,0 0-1,0-1 0,-11-1 1,-38-5-6690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6:39.691"/>
    </inkml:context>
    <inkml:brush xml:id="br0">
      <inkml:brushProperty name="width" value="0.35" units="cm"/>
      <inkml:brushProperty name="height" value="0.35" units="cm"/>
      <inkml:brushProperty name="color" value="#FFFFFF"/>
    </inkml:brush>
  </inkml:definitions>
  <inkml:trace contextRef="#ctx0" brushRef="#br0">501 1 24575,'-27'16'0,"-27"12"0,-42 17 0,-21 6 0,3-5 0,21-10-8191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6:55.405"/>
    </inkml:context>
    <inkml:brush xml:id="br0">
      <inkml:brushProperty name="width" value="0.35" units="cm"/>
      <inkml:brushProperty name="height" value="0.35" units="cm"/>
      <inkml:brushProperty name="color" value="#FFFFFF"/>
    </inkml:brush>
  </inkml:definitions>
  <inkml:trace contextRef="#ctx0" brushRef="#br0">4306 558 24575,'-144'-1'0,"-221"28"0,356-26 0,-47 8 0,-1 2 0,-59 19 0,66-16 0,0-3 0,0-2 0,-98 5 0,79-8 0,33-3 0,-416 25 0,432-28 0,0-1 0,0 0 0,0-1 0,0-1 0,0-1 0,1-1 0,0-1 0,0-1 0,0 0 0,1-1 0,-22-13 0,-49-33 0,-142-79 0,188 111 0,-1 3 0,0 2 0,-73-19 0,-142-40 0,247 72 0,-55-18 0,-70-12 0,-46 0 0,142 21 0,41 13 0,0 0 0,-1 0 0,1 0 0,0 0 0,0 0 0,0 0 0,0 0 0,0 0 0,-1 0 0,1 0 0,0 0 0,0 0 0,0 0 0,0 0 0,-1 0 0,1 0 0,0 0 0,0 0 0,0 0 0,0 0 0,0 0 0,-1 0 0,1-1 0,0 1 0,0 0 0,0 0 0,0 0 0,0 0 0,0 0 0,0 0 0,0-1 0,-1 1 0,1 0 0,0 0 0,0 0 0,0 0 0,0 0 0,0-1 0,0 1 0,0 0 0,0 0 0,0 0 0,0 0 0,0 0 0,0-1 0,0 1 0,0 0 0,0 0 0,0 0 0,0 0 0,0-1 0,0 1 0,0 0 0,0 0 0,1 0 0,23 1 0,536 47 0,-226-50 0,-310 1 0,-24 1 0,0 0 0,0 0 0,0 0 0,0 0 0,0-1 0,0 1 0,0 0 0,0 0 0,0 0 0,0 0 0,0 0 0,0 0 0,0 0 0,0 0 0,0 0 0,0 0 0,0 0 0,0-1 0,0 1 0,0 0 0,0 0 0,0 0 0,0 0 0,0 0 0,0 0 0,0 0 0,0 0 0,0 0 0,0 0 0,0 0 0,0-1 0,0 1 0,0 0 0,0 0 0,0 0 0,0 0 0,0 0 0,0 0 0,0 0 0,0 0 0,0 0 0,0 0 0,1 0 0,-1 0 0,0 0 0,0 0 0,0 0 0,0 0 0,0 0 0,0 0 0,0 0 0,0 0 0,0 0 0,0 0 0,1 0 0,-1 0 0,-39-9 0,16 6 0,4-1 0,0 2 0,0 0 0,0 1 0,0 1 0,-23 3 0,41-3 0,0 0 0,0 0 0,-1 0 0,1 0 0,0 0 0,0 0 0,0 0 0,0 1 0,0-1 0,0 1 0,0-1 0,0 1 0,0-1 0,0 1 0,0-1 0,0 1 0,0 0 0,0-1 0,1 1 0,-1 0 0,0 0 0,0 0 0,1 0 0,-1 0 0,1-1 0,-1 1 0,1 0 0,-1 1 0,1-1 0,-1 0 0,1 0 0,0 0 0,0 0 0,-1 0 0,1 0 0,0 2 0,1 0 0,0 0 0,0 0 0,0 0 0,0 0 0,1 0 0,0 0 0,-1 0 0,1 0 0,0-1 0,0 1 0,0 0 0,4 2 0,87 77 0,-58-53 0,48 50 0,-73-68 0,0 2 0,0-1 0,-1 1 0,-1 1 0,-1 0 0,1 0 0,-2 0 0,7 21 0,-10-21 0,0 0 0,-1 1 0,-1-1 0,0 1 0,-1-1 0,0 1 0,-1-1 0,-1 1 0,0-1 0,-1 1 0,0-1 0,-2 0 0,1 0 0,-2-1 0,0 1 0,0-1 0,-14 20 0,-9 8 0,-2 0 0,-1-3 0,-66 63 0,23-34-327,-2-2-1,-3-5 0,-3-2 1,-2-5-1,-3-3 0,-1-4 1,-2-4-1,-104 32 0,162-62-147,1-2 0,-1-1-1,-1-2 1,1-1 0,-64 3-1,-15-12 2632,44 0-407,-79 6 0,112 3-1692,-1 1 0,-50 18 1,18-6-83,19-3 25,0 2 0,-59 32 0,63-29 0,41-19 0,-1 0 0,1 0 0,0 1 0,0-1 0,0 1 0,0 0 0,0 0 0,-4 6 0,7-9 0,1 1 0,-1 0 0,1-1 0,0 1 0,-1 0 0,1-1 0,0 1 0,-1 0 0,1 0 0,0-1 0,0 1 0,0 0 0,-1 0 0,1 0 0,0 0 0,0-1 0,0 1 0,1 0 0,-1 0 0,0 1 0,1 0 0,0-1 0,0 0 0,0 1 0,-1-1 0,2 0 0,-1 0 0,0 1 0,0-1 0,0 0 0,0 0 0,1 0 0,-1-1 0,0 1 0,3 1 0,8 4 0,0-1 0,0-1 0,0 0 0,1-1 0,-1 0 0,20 2 0,83 0 0,-88-4 0,702-24 0,-511 16 0,77-6 0,-244 6 0,0-2 0,57-17 0,95-41 0,-194 64 0,-4 1 0,1-1 0,-1 1 0,0-1 0,1 0 0,-1-1 0,-1 1 0,1-1 0,-1 0 0,1 0 0,-1-1 0,0 1 0,0-1 0,-1 0 0,0 0 0,0 0 0,0 0 0,0-1 0,2-6 0,-1 0 0,-1 1 0,0-1 0,0 0 0,-2 0 0,1 0 0,-1 0 0,-1 0 0,-1-13 0,1 22 0,-1 0 0,1 0 0,-1 0 0,0 0 0,0 0 0,0 0 0,0 1 0,-1-1 0,1 0 0,-1 0 0,0 1 0,0-1 0,1 1 0,-1 0 0,-1 0 0,1-1 0,0 1 0,-1 1 0,1-1 0,-1 0 0,1 0 0,-1 1 0,0 0 0,0-1 0,1 1 0,-1 0 0,-6-1 0,-7-1 0,0 0 0,-1 1 0,1 1 0,-17 0 0,16 1 0,-74 0 0,-169 22 0,-82 45 0,319-59 0,23-8 0,0 0 0,-1 0 0,1 0 0,0 0 0,0 0 0,0 0 0,0 0 0,0 0 0,0 1 0,0-1 0,0 0 0,0 0 0,0 0 0,0 0 0,0 0 0,0 0 0,0 0 0,0 1 0,0-1 0,0 0 0,0 0 0,0 0 0,0 0 0,0 0 0,0 1 0,0-1 0,0 0 0,0 0 0,0 0 0,0 0 0,0 0 0,0 0 0,0 0 0,0 1 0,0-1 0,0 0 0,0 0 0,0 0 0,1 0 0,-1 0 0,0 0 0,0 0 0,0 0 0,0 0 0,0 1 0,0-1 0,0 0 0,1 0 0,-1 0 0,0 0 0,0 0 0,0 0 0,0 0 0,0 0 0,0 0 0,1 0 0,-1 0 0,0 0 0,0 0 0,0 0 0,0 0 0,0 0 0,0 0 0,1 0 0,42 4 0,4-2 0,-4 1 0,-1-3 0,1-1 0,74-11 0,-111 11 0,-1-1 0,0 0 0,1 0 0,-1 0 0,0-1 0,0 0 0,0 0 0,0 0 0,-1 0 0,1-1 0,-1 0 0,0 0 0,0 0 0,0 0 0,-1-1 0,1 1 0,-1-1 0,0 0 0,-1 0 0,1 0 0,-1 0 0,0-1 0,2-8 0,0 0 0,-1-1 0,-1 0 0,0-1 0,-1 1 0,-1 0 0,0 0 0,-4-26 0,-7 4 0,11 37 0,0 0 0,-1-1 0,1 1 0,0 0 0,0 0 0,0-1 0,0 1 0,0 0 0,0 0 0,-1-1 0,1 1 0,0 0 0,0 0 0,0 0 0,-1-1 0,1 1 0,0 0 0,0 0 0,-1 0 0,1 0 0,0 0 0,0-1 0,-1 1 0,1 0 0,0 0 0,0 0 0,-1 0 0,1 0 0,0 0 0,-1 0 0,1 0 0,0 0 0,0 0 0,-1 0 0,1 0 0,0 0 0,-1 0 0,0 2 0,0-1 0,0 0 0,0 1 0,1-1 0,-1 1 0,0-1 0,1 1 0,-1-1 0,1 1 0,-1-1 0,1 1 0,0 2 0,-7 39 0,1 1 0,3 0 0,4 75 0,24 137 0,-22-232 0,31 240 0,-38-275-67,0 0 0,-1 0 0,0 1 0,0-1 0,-1 1 0,0 0 0,-1 1 0,0 0 0,-1 0 0,-13-12 0,2 2-179,-1 0 0,-1 1 1,-1 2-1,-31-19 0,30 23-93,0 1-1,-1 1 0,0 1 1,-1 1-1,0 1 1,0 1-1,-1 1 1,0 2-1,1 1 0,-33 0 1,34 3 262,1 1 1,0 1-1,0 1 1,0 1-1,1 1 0,-1 1 1,1 0-1,1 2 1,0 1-1,0 1 1,-29 20-1,46-29-10,0 0 70,0 1 1,1-1-1,0 1 0,0-1 1,-1 1-1,-3 5 1,7-7 16,-1-1 1,1 1 0,0-1 0,-1 1 0,1-1 0,0 1 0,0-1 0,0 1 0,-1-1 0,1 1 0,0 0 0,0-1 0,0 1 0,0-1 0,0 1 0,0-1-1,0 1 1,0 0 0,0-1 0,0 1 0,1-1 0,-1 1 0,0 0 0,1 1 0,0-1 0,0 0 0,0 0 1,0 0-1,1 0 0,-1 0 0,0 0 0,0-1 0,0 1 0,1 0 1,-1-1-1,1 1 0,-1-1 0,3 1 0,27 7-1,1-3 0,59 4 0,232 1 0,145-19 0,1394-160-714,-1676 140 714,-180 28 135,-10 1-13,-22 3 101,-65 14 280,-1225 365 4412,1168-333-3993,89-34-383,58-17-474,9-3-22,40-15-12,154-56-31,44-13 0,429-151 0,-658 236 0,-35 15 0,-58 26 0,55-28 0,-532 218 0,495-211 0,57-16 0,0 1 0,1-1 0,-1 0 0,0 1 0,0-1 0,0 0 0,0 0 0,1 0 0,-1 1 0,0-1 0,0 0 0,0 0 0,0 0 0,0-1 0,1 1 0,-1 0 0,0 0 0,0 0 0,0-1 0,1 1 0,-1 0 0,-1-2 0,3 1 0,0-1 0,0 1 0,0-1 0,1 1 0,-1 0 0,0 0 0,1-1 0,0 1 0,-1 0 0,1 0 0,-1 0 0,4 0 0,62-32 0,207-71 0,351-96 0,-22 8 0,-554 175 0,-1-1 0,61-33 0,-107 50 0,-1 1 0,1-1 0,-1 0 0,0 0 0,1 0 0,-1 0 0,0 0 0,1 0 0,-1 0 0,0 0 0,0 0 0,0 0 0,0-1 0,0 1 0,0 0 0,-1-1 0,1 1 0,0-1 0,-1 1 0,1-3 0,-1 3 0,-1 0 0,1 0 0,-1 0 0,0 0 0,0 0 0,1 0 0,-1 0 0,0 0 0,0 1 0,0-1 0,0 0 0,0 1 0,0-1 0,0 1 0,0-1 0,0 1 0,0-1 0,0 1 0,0 0 0,0 0 0,-1-1 0,1 1 0,0 0 0,-2 0 0,-29-2 0,0 1 0,1 2 0,-41 5 0,-237 32 0,-777 147 0,854-145 0,212-36 0,1-1 0,-1-1 0,1 0 0,-24-3 0,43 1 0,-1 0 0,1 0 0,0 0 0,-1 0 0,1 0 0,0 0 0,0 0 0,-1 0 0,1 0 0,0 0 0,-1 0 0,1-1 0,0 1 0,0 0 0,-1 0 0,1 0 0,0-1 0,0 1 0,-1 0 0,1 0 0,0 0 0,0-1 0,0 1 0,-1 0 0,1-1 0,0 1 0,0 0 0,0 0 0,0-1 0,0 1 0,0 0 0,0-1 0,0 1 0,0 0 0,0-1 0,0 1 0,0 0 0,0-1 0,0 1 0,0 0 0,0-1 0,0 1 0,0 0 0,0 0 0,0-1 0,0 1 0,0 0 0,1-1 0,-1 1 0,0 0 0,0 0 0,0-1 0,1 1 0,-1 0 0,0 0 0,0-1 0,0 1 0,1 0 0,4-4 0,0-1 0,0 2 0,0-1 0,1 1 0,9-5 0,53-22 0,78-23 0,787-187 0,54 71 0,-961 165 0,659-123 0,-649 119 0,-2-2 0,1-1 0,-1-1 0,51-27 0,-81 36 0,0 1 0,0-1 0,0 0 0,0 0 0,0 0 0,-1 0 0,1-1 0,-1 1 0,0-1 0,0 0 0,0 0 0,-1 0 0,1 0 0,-1-1 0,0 1 0,0-1 0,2-8 0,-3 7 0,-1-1 0,0 0 0,0 0 0,0 0 0,-1 0 0,0 0 0,0 0 0,-1 1 0,1-1 0,-2 1 0,-3-10 0,-80-174 0,-9-10 0,82 170 0,-2 1 0,0 0 0,-2 2 0,-20-27 0,22 36 0,-1 0 0,-1 1 0,0 1 0,-1 0 0,-1 2 0,-27-17 0,14 14 0,-2 1 0,0 1 0,0 2 0,-1 1 0,-1 2 0,-65-10 0,-225-7 0,-165 27 0,409 5 0,1 4 0,0 4 0,-154 45 0,174-34 0,1 3 0,1 3 0,1 2 0,-89 66 0,138-92 0,0 0 0,1 0 0,0 1 0,0 0 0,0 1 0,1 0 0,-10 13 0,17-20 0,-1 0 0,1-1 0,0 1 0,-1 0 0,1-1 0,0 1 0,0 0 0,-1-1 0,1 1 0,0 0 0,0 0 0,0-1 0,0 1 0,0 0 0,0 0 0,0-1 0,0 1 0,0 0 0,0-1 0,1 1 0,-1 0 0,0 0 0,0-1 0,1 1 0,-1 0 0,0-1 0,1 1 0,-1 0 0,1-1 0,-1 1 0,1-1 0,-1 1 0,1-1 0,-1 1 0,1-1 0,-1 1 0,1-1 0,0 0 0,-1 1 0,1-1 0,0 0 0,-1 1 0,1-1 0,0 0 0,1 0 0,16 6 0,0-2 0,0 0 0,0-1 0,25 0 0,216 9 0,1157-41 0,-1231 16 0,-116 4 0,-66 7 0,-10 0 0,-42 0 0,-167 10 0,-152 16 0,328-21 0,-704 57 0,0 30 0,699-83 0,-68 19 0,112-26 0,-1 0 0,1 1 0,0-1 0,-1 1 0,1-1 0,-1 1 0,1 0 0,0-1 0,-1 1 0,1 0 0,0 0 0,0 0 0,0 0 0,0 0 0,0 0 0,0 1 0,-2 1 0,3-2 0,1 0 0,-1 0 0,0 0 0,0 0 0,1 0 0,-1 0 0,1 0 0,-1 0 0,1-1 0,-1 1 0,1 0 0,-1 0 0,1 0 0,0-1 0,-1 1 0,1 0 0,0-1 0,0 1 0,-1-1 0,1 1 0,0-1 0,0 1 0,0-1 0,0 0 0,1 1 0,28 11 0,0-1 0,1-1 0,33 5 0,301 50 0,68 18 0,-379-66 0,-53-16 0,1-1 0,-1 0 0,0 1 0,0 0 0,0-1 0,1 1 0,-1 0 0,0-1 0,0 1 0,0 0 0,0 0 0,0 0 0,0 0 0,-1 0 0,1 0 0,0 0 0,0 1 0,-1-1 0,0 0 0,0-1 0,0 1 0,-1 0 0,1-1 0,0 1 0,0 0 0,-1-1 0,1 1 0,-1-1 0,1 1 0,0-1 0,-1 1 0,1-1 0,-1 1 0,0-1 0,1 1 0,-1-1 0,1 0 0,-1 1 0,1-1 0,-1 0 0,0 1 0,1-1 0,-1 0 0,0 0 0,0 1 0,-45 10 0,-77 5 0,-131-1 0,-104 13 0,345-24 0,27-1 0,322 5 0,-197-9 0,1313-41 0,-1343 34 0,-99 7 0,-13 0 0,-56 1 0,-136 11 0,-86 21 0,-515 127 0,781-156 0,1 0 0,-1 2 0,1 0 0,0 0 0,-19 12 0,31-10 0,13-2 0,47 1 0,207-12 0,1315-113 0,-1504 111 0,143-22 0,-204 25 0,-20 2 0,-21 3 0,0 0 0,0 2 0,0 1 0,-26 7 0,22-5 0,-263 47 0,-332 49 0,594-97 0,-43-1 0,48-7 0,26 3 0,0 1 0,0 0 0,-1 0 0,1 0 0,0-1 0,0 1 0,0 0 0,-1 0 0,1 0 0,0-1 0,0 1 0,0 0 0,0 0 0,0-1 0,-1 1 0,1 0 0,0 0 0,0-1 0,0 1 0,0 0 0,0-1 0,0 1 0,0 0 0,0-1 0,0 1 0,0 0 0,0 0 0,0-1 0,0 1 0,0 0 0,0 0 0,1-1 0,-1 1 0,0 0 0,0-1 0,0 1 0,0 0 0,0 0 0,1-1 0,-1 1 0,0 0 0,0 0 0,0 0 0,1-1 0,-1 1 0,0 0 0,0 0 0,1 0 0,-1 0 0,1-1 0,13-7 0,0 0 0,1 1 0,0 0 0,31-8 0,367-98 0,-115 35 0,-273 71 0,0-1 0,46-22 0,-70 29 0,0 1 0,0-1 0,0 1 0,0-1 0,0 1 0,0-1 0,-1 1 0,1-1 0,0 0 0,0 0 0,-1 1 0,1-1 0,0 0 0,-1 0 0,1 0 0,-1 0 0,1 0 0,-1 0 0,0 0 0,1-1 0,-1 2 0,-1-1 0,1 0 0,0 0 0,-1 1 0,1-1 0,-1 1 0,1-1 0,-1 0 0,1 1 0,-1-1 0,1 1 0,-1-1 0,1 1 0,-1-1 0,0 1 0,1 0 0,-1-1 0,0 1 0,0 0 0,1-1 0,-1 1 0,0 0 0,0 0 0,-1 0 0,-17-3 0,-1 0 0,1 2 0,-40 2 0,-122 13 0,1 8 0,1 8 0,-209 63 0,361-85 0,0 1 0,-49 22 0,74-30 0,0 0 0,1 0 0,-1 0 0,0 1 0,0-1 0,1 0 0,-1 1 0,1-1 0,-1 1 0,1-1 0,0 1 0,-2 2 0,3-3 0,0-1 0,0 1 0,0 0 0,0-1 0,0 1 0,0-1 0,0 1 0,0-1 0,0 1 0,0 0 0,0-1 0,1 1 0,-1-1 0,0 1 0,0-1 0,1 1 0,-1-1 0,0 1 0,1-1 0,-1 1 0,1-1 0,-1 1 0,0-1 0,1 0 0,-1 1 0,1-1 0,-1 0 0,1 1 0,-1-1 0,1 0 0,-1 0 0,1 1 0,0-1 0,0 0 0,19 6-33,0-2 1,0 0-1,1-1 0,31 0 0,264 8-1851,378-35 0,-676 22 1603,0 0 0,21-5 1,-36 4 37,-9 1-20,-36-2-339,-544 26-194,486-15 854,-15 3 761,73-4 234,107-9-140,123-20 70,70-19 443,494-148 0,-605 133-1426,-135 51 0,0 0 0,0 0 0,17-13 0,-29 19 0,0 0 0,1 0 0,-1-1 0,0 1 0,1 0 0,-1 0 0,0 0 0,1-1 0,-1 1 0,0 0 0,1 0 0,-1-1 0,0 1 0,0 0 0,1-1 0,-1 1 0,0 0 0,0-1 0,0 1 0,0 0 0,1-1 0,-1 1 0,0 0 0,0-1 0,0 1 0,0-1 0,0 1 0,0 0 0,0-1 0,0 1 0,0-1 0,0 1 0,0 0 0,0-1 0,0 1 0,0 0 0,-1-1 0,1 1 0,0-1 0,0 1 0,0 0 0,0-1 0,-1 1 0,1 0 0,0-1 0,0 1 0,-1 0 0,-3-2 0,0 1 0,0 0 0,-1 1 0,1-1 0,0 1 0,0 0 0,-1 0 0,1 0 0,-4 1 0,-184 29 0,-131 45 0,-106 43 0,-447 152 0,8 47 0,660-224 0,182-80 0,2 0 0,-45 34 0,66-45 0,0 1 0,0-1 0,0 1 0,0-1 0,0 1 0,1 0 0,-1 0 0,1 0 0,0 0 0,0 0 0,0 1 0,0-1 0,1 1 0,-1-1 0,1 1 0,0 0 0,0-1 0,0 1 0,0 4 0,2-4 0,0 0 0,0 0 0,0-1 0,1 1 0,-1 0 0,1-1 0,0 1 0,0-1 0,0 1 0,1-1 0,-1 0 0,1 0 0,0 0 0,0-1 0,0 1 0,0 0 0,0-1 0,5 3 0,11 6 0,-1 0 0,2-1 0,-1-1 0,42 13 0,-19-9 0,1-3 0,0-1 0,60 4 0,-34-10 0,1-2 0,116-15 0,-85-2 0,-1-4 0,-1-5 0,-1-3 0,-2-6 0,-1-3 0,-2-4 0,-2-4 0,-1-5 0,87-63 0,-127 74 0,-1-2 0,-1-2 0,-3-2 0,-2-2 0,-2-1 0,69-107 0,-89 120 0,-1-2 0,-2 0 0,-1-1 0,-2 0 0,-2-1 0,-1-1 0,-2 0 0,-2-1 0,-2 0 0,-1 0 0,-2-71 0,-4 98 0,0 0 0,-1 0 0,0-1 0,-8-20 0,9 30 0,-1 1 0,1 1 0,-1-1 0,0 0 0,0 0 0,-1 1 0,1-1 0,-1 1 0,0-1 0,0 1 0,0 0 0,0 0 0,0 1 0,-1-1 0,1 1 0,-1-1 0,1 1 0,-8-2 0,4 2 0,0 0 0,0 1 0,0 0 0,0 0 0,-1 1 0,1 0 0,0 0 0,-1 1 0,1 0 0,0 0 0,0 1 0,0-1 0,-11 6 0,-6 2 0,0 2 0,-40 24 0,10 1 0,1 2 0,2 3 0,1 2 0,3 2 0,2 2 0,1 2 0,3 2 0,2 2 0,3 1 0,1 2 0,4 1 0,2 1 0,2 2 0,3 1 0,-30 121 0,45-141 0,-2 47 0,9-72 0,2 0 0,0 0 0,1 0 0,0 0 0,7 25 0,-7-37 0,-1 0 0,1 0 0,0-1 0,1 1 0,-1-1 0,1 1 0,-1-1 0,1 1 0,0-1 0,1 0 0,-1 0 0,0 0 0,1 0 0,0-1 0,-1 1 0,1 0 0,0-1 0,0 0 0,1 0 0,-1 0 0,0 0 0,1 0 0,-1-1 0,1 0 0,-1 1 0,1-1 0,0-1 0,0 1 0,7 0 0,-1-1 0,1-1 0,-1-1 0,1 0 0,-1 0 0,1-1 0,-1 0 0,0-1 0,0 0 0,17-10 0,1-2 0,-1-1 0,-1-1 0,0-1 0,-1-1 0,-1-1 0,-1-1 0,-1-1 0,-2-2 0,0 0 0,-1 0 0,-1-2 0,-2-1 0,-1 0 0,-1 0 0,-1-2 0,-2 0 0,15-57 0,-16 27 0,-2 1 0,-2-1 0,-4-87 0,-2 147 0,-3-43 0,4 43 0,-1 0 0,0 0 0,0-1 0,0 1 0,0 0 0,0 0 0,0 0 0,0 0 0,0-1 0,0 1 0,0 0 0,0 0 0,0 0 0,0 0 0,0-1 0,0 1 0,0 0 0,0 0 0,0 0 0,0 0 0,0-1 0,0 1 0,0 0 0,0 0 0,-1 0 0,1 0 0,0 0 0,0-1 0,0 1 0,0 0 0,0 0 0,0 0 0,0 0 0,-1 0 0,1 0 0,0 0 0,0-1 0,0 1 0,0 0 0,-1 0 0,1 0 0,0 0 0,0 0 0,0 0 0,0 0 0,-1 0 0,1 0 0,0 0 0,0 0 0,0 0 0,0 0 0,-1 0 0,-6 23 0,-30 257 0,24-144 0,11-118 0,-1 0 0,0 0 0,-6 18 0,9-35 0,0-1 0,-1 0 0,1 1 0,0-1 0,0 0 0,0 1 0,0-1 0,0 0 0,0 1 0,0-1 0,-1 0 0,1 1 0,0-1 0,0 0 0,-1 1 0,1-1 0,0 0 0,0 0 0,-1 1 0,1-1 0,0 0 0,0 0 0,-1 0 0,1 0 0,0 1 0,-1-1 0,1 0 0,0 0 0,-1 0 0,1 0 0,0 0 0,-1 0 0,1 0 0,0 0 0,-1 0 0,1 0 0,-1 0 0,-10-16 0,-1-24 0,1 0 0,2 0 0,-7-62 0,10 54 0,-2-1 0,-16-51 0,12 77 0,12 23 0,0-1 0,-1 1 0,1 0 0,0 0 0,0 0 0,0 0 0,-1-1 0,1 1 0,0 0 0,0 0 0,-1 0 0,1 0 0,0 0 0,0 0 0,-1 0 0,1 0 0,0 0 0,0 0 0,-1 0 0,1 0 0,0 0 0,-1 0 0,1 0 0,0 0 0,0 0 0,-1 0 0,1 0 0,0 0 0,0 0 0,-1 0 0,1 0 0,0 1 0,0-1 0,-1 0 0,1 0 0,0 0 0,0 0 0,0 1 0,0-1 0,-1 0 0,-1 4 0,-1 1 0,1-1 0,0 0 0,1 1 0,-1-1 0,-1 9 0,-17 86 0,14-61 0,-2-1 0,-16 46 0,12-62 0,12-21 0,-1 0 0,1 1 0,0-1 0,-1 0 0,1 0 0,0 0 0,-1 0 0,1 1 0,0-1 0,-1 0 0,1 0 0,0 0 0,-1 0 0,1 0 0,0 0 0,-1 0 0,1 0 0,0 0 0,-1 0 0,1 0 0,0 0 0,-1 0 0,1 0 0,0 0 0,-1-1 0,1 1 0,0 0 0,-1 0 0,1 0 0,0 0 0,-1-1 0,1 1 0,0 0 0,-3-4 0,0 0 0,1 0 0,0 1 0,0-1 0,0-1 0,0 1 0,1 0 0,-2-5 0,-41-157 0,-4-12 0,45 169 0,1 1 0,0 0 0,-1 0 0,-1 0 0,1 0 0,-8-10 0,10 17 0,1 0 0,-1 0 0,0 0 0,0 0 0,1 1 0,-1-1 0,0 0 0,0 1 0,0-1 0,0 0 0,0 1 0,0-1 0,0 1 0,0 0 0,0-1 0,0 1 0,0 0 0,0-1 0,0 1 0,-2 0 0,1 0 0,1 1 0,-1-1 0,0 1 0,0 0 0,1-1 0,-1 1 0,1 0 0,-1 0 0,0 0 0,1 0 0,0 0 0,-1 1 0,1-1 0,0 0 0,-1 1 0,-1 2 0,-8 12 0,1 2 0,0-1 0,-14 37 0,-72 246 0,25-64 0,66-223 0,0 1 0,-1-1 0,0 0 0,-1 0 0,-11 14 0,17-25 0,0-1 0,0 1 0,-1 0 0,1-1 0,0 1 0,-1-1 0,1 0 0,-1 0 0,0 1 0,1-1 0,-1 0 0,0 0 0,0 0 0,1-1 0,-1 1 0,0 0 0,0-1 0,0 1 0,0-1 0,0 0 0,0 1 0,0-1 0,0 0 0,0 0 0,0 0 0,0-1 0,0 1 0,0 0 0,0-1 0,0 1 0,0-1 0,0 0 0,0 0 0,1 0 0,-1 0 0,-2-1 0,-4-5 0,0 1 0,1-1 0,0 0 0,1-1 0,-11-15 0,8 10 0,8 12 0,-2-4 0,-1 0 0,1 0 0,-1 1 0,0-1 0,0 1 0,-1 0 0,1 0 0,-1 1 0,0-1 0,0 1 0,0 0 0,-10-4 0,6 5 0,8 2 0,0 0 0,0-1 0,0 1 0,0 0 0,0 0 0,0-1 0,0 1 0,0 0 0,0-1 0,0 1 0,0-1 0,0 1 0,0-1 0,0 0 0,0 1 0,1-1 0,-1 0 0,0 0 0,0 1 0,1-1 0,-1 0 0,0 0 0,1 0 0,-1 0 0,1 0 0,-1 0 0,1 0 0,0 0 0,-1 0 0,1 0 0,0 0 0,0 0 0,0-2 0,-2-14 0,1-1 0,1 0 0,1 0 0,0 1 0,5-22 0,-2 14 0,35-244-1365,-20 136-5461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7:18.472"/>
    </inkml:context>
    <inkml:brush xml:id="br0">
      <inkml:brushProperty name="width" value="0.35" units="cm"/>
      <inkml:brushProperty name="height" value="0.35" units="cm"/>
      <inkml:brushProperty name="color" value="#FFFFFF"/>
    </inkml:brush>
  </inkml:definitions>
  <inkml:trace contextRef="#ctx0" brushRef="#br0">1417 536 24575,'-197'-1'0,"-203"3"0,373-2 0,-1 2 0,0 1 0,1 1 0,-35 10 0,51-11 0,0 1 0,0 1 0,0 0 0,1 1 0,-1-1 0,1 2 0,1 0 0,-1 0 0,1 0 0,1 1 0,-1 1 0,-11 15 0,5-3 0,2 0 0,0 1 0,1 1 0,2 0 0,-12 36 0,9-17 0,3 0 0,-8 63 0,16-92 0,0 0 0,1 0 0,1 1 0,0-1 0,1 0 0,1 0 0,0 1 0,0-1 0,1 0 0,1-1 0,0 1 0,1 0 0,0-1 0,1 0 0,1-1 0,-1 1 0,2-1 0,0 0 0,0-1 0,1 0 0,17 16 0,-13-15 0,1 0 0,0-1 0,0 0 0,1-1 0,1-1 0,-1 0 0,1-2 0,1 1 0,-1-2 0,1 0 0,0-1 0,0-1 0,0 0 0,0-1 0,1-1 0,-1-1 0,0-1 0,1 0 0,-1-1 0,0-1 0,24-6 0,-16 2 0,0-1 0,-1-1 0,0-1 0,34-20 0,-52 26 0,0 1 0,0-1 0,0 0 0,-1 0 0,0-1 0,1 0 0,-2 0 0,1 0 0,-1 0 0,0-1 0,0 0 0,0 0 0,-1 0 0,1 0 0,-2 0 0,1-1 0,-1 0 0,0 1 0,0-1 0,-1 0 0,2-13 0,-3 17 0,-1 0 0,1 0 0,0 1 0,-1-1 0,1 0 0,-1 1 0,0-1 0,0 0 0,0 1 0,0-1 0,0 1 0,-1-1 0,1 1 0,-1 0 0,0 0 0,1-1 0,-1 1 0,0 0 0,0 1 0,-1-1 0,1 0 0,0 1 0,0-1 0,-1 1 0,1-1 0,-1 1 0,1 0 0,-5-1 0,-7-2 0,-1 1 0,0 0 0,0 1 0,-20 0 0,10 0 0,-536-16 0,535 19 0,1 1 0,-1 2 0,0 0 0,1 1 0,0 2 0,-26 10 0,40-13 0,1 1 0,-1 1 0,1 0 0,0 0 0,0 1 0,1 0 0,0 1 0,0 0 0,1 0 0,0 1 0,1 0 0,0 1 0,0 0 0,1 0 0,-7 12 0,8-11 0,1 0 0,0 0 0,0 1 0,1-1 0,0 1 0,1 0 0,-1 19 0,3-27 0,-1 0 0,2 0 0,-1 0 0,0 0 0,1 0 0,0 0 0,0-1 0,0 1 0,0 0 0,0 0 0,1-1 0,0 1 0,0-1 0,0 0 0,0 1 0,0-1 0,1 0 0,-1 0 0,1 0 0,0-1 0,0 1 0,0-1 0,0 1 0,0-1 0,1 0 0,4 2 0,1-1 0,-1 0 0,1-1 0,0-1 0,-1 1 0,1-1 0,0-1 0,0 0 0,0 0 0,0-1 0,0 0 0,-1 0 0,15-5 0,14-4 0,56-25 0,-69 25 0,3-1 0,154-68 0,-153 65 0,-1-1 0,0-2 0,-2 0 0,32-29 0,-52 42 0,-1 0 0,0-1 0,0 1 0,0-1 0,0 0 0,-1 0 0,0 0 0,0 0 0,0-1 0,-1 1 0,1-1 0,1-8 0,-3 9 0,-1 0 0,0 0 0,1 0 0,-2 0 0,1 0 0,0 0 0,-1 0 0,0 0 0,0 0 0,-1 0 0,0 0 0,1 0 0,-1 1 0,-1-1 0,-2-4 0,-9-10 0,0 0 0,-1 0 0,-2 1 0,1 1 0,-2 1 0,0 1 0,-33-22 0,43 32 0,1 0 0,-1 0 0,-1 1 0,1 0 0,-1 1 0,1 0 0,-1 0 0,0 1 0,0 0 0,0 0 0,0 1 0,0 0 0,-1 1 0,1 0 0,0 0 0,-11 3 0,10-1 0,-1 1 0,0 0 0,1 0 0,0 2 0,0-1 0,0 1 0,1 0 0,-1 1 0,1 0 0,0 1 0,1 0 0,0 0 0,-8 9 0,12-11 0,0-1 0,0 1 0,0 0 0,1 0 0,-1 1 0,1-1 0,1 1 0,-1 0 0,1-1 0,-3 10 0,5-11 0,-1 0 0,1 0 0,0-1 0,0 1 0,0 0 0,0 0 0,1 0 0,0 0 0,0 0 0,0-1 0,0 1 0,0 0 0,1-1 0,0 1 0,-1-1 0,2 1 0,-1-1 0,4 6 0,3 0 0,1 0 0,-1 0 0,1 0 0,1-2 0,-1 1 0,1-1 0,1-1 0,18 9 0,10 1 0,57 16 0,-39-16 0,1-1 0,1-4 0,106 7 0,-141-17 0,1-1 0,-1-1 0,1-1 0,-1-2 0,0 0 0,0-2 0,0-1 0,-1-1 0,0 0 0,-1-2 0,0-1 0,23-15 0,6-9 0,-2-3 0,-1-2 0,-3-2 0,-1-2 0,69-88 0,-112 130 0,31-47 0,-31 45 0,0 0 0,0 1 0,0-1 0,-1 0 0,0 0 0,1 0 0,-1 0 0,-1-1 0,1 1 0,0-6 0,-1 9 0,-1-1 0,1 1 0,0 0 0,0 0 0,0 0 0,-1 0 0,1-1 0,0 1 0,-1 0 0,1 0 0,-1 0 0,0 0 0,1 0 0,-1 0 0,0 0 0,1 0 0,-1 1 0,0-1 0,0 0 0,0 0 0,0 0 0,0 1 0,0-1 0,0 1 0,0-1 0,0 1 0,-1-1 0,-3 0 0,1 0 0,0 0 0,-1 0 0,1 1 0,-1-1 0,-6 2 0,-15 1 0,-1 1 0,1 2 0,1 0 0,-1 2 0,1 1 0,-30 14 0,-6 5 0,-72 47 0,95-51 0,1 1 0,2 3 0,-48 43 0,68-55 0,1 1 0,0 0 0,1 1 0,1 1 0,0 0 0,2 0 0,0 1 0,1 0 0,-8 24 0,15-36 0,0 0 0,0 0 0,0 0 0,1 0 0,0 0 0,1 0 0,-1 0 0,2 0 0,-1 0 0,1 0 0,0 0 0,0 0 0,0 0 0,1 0 0,4 9 0,-3-11 0,0 1 0,1-1 0,0 1 0,0-1 0,0 0 0,1-1 0,-1 1 0,1-1 0,0 0 0,1 0 0,-1 0 0,1-1 0,-1 0 0,1 0 0,0 0 0,12 3 0,-1-1 0,0-1 0,0-1 0,1 0 0,-1-1 0,1-1 0,-1-1 0,1 0 0,-1-2 0,1 1 0,-1-2 0,0-1 0,27-8 0,-25 5 0,0 0 0,0-2 0,-1 0 0,-1-1 0,1-1 0,-2 0 0,1-1 0,-2-1 0,0-1 0,25-28 0,-17 12 0,-1 0 0,-2-1 0,-1-1 0,-2-1 0,-1-1 0,-1 0 0,-2-1 0,9-42 0,-20 70 0,-1 0 0,1 0 0,-1 0 0,-1 0 0,0 0 0,0 0 0,0 0 0,-1 0 0,-2-10 0,2 13 0,-1-1 0,0 1 0,0 0 0,0 0 0,0-1 0,-1 1 0,1 1 0,-1-1 0,0 0 0,-1 1 0,1-1 0,0 1 0,-1 0 0,-7-5 0,0 2 0,0-1 0,0 2 0,-1-1 0,1 2 0,-1 0 0,0 0 0,-14-2 0,-90-8 0,102 13 0,-36-3 0,0 3 0,0 2 0,-60 8 0,90-6 0,0 1 0,1 0 0,-1 1 0,1 1 0,0 1 0,1 1 0,-1 1 0,1 0 0,1 1 0,0 1 0,-16 13 0,27-18 0,-1 0 0,1 1 0,1-1 0,-1 1 0,1 0 0,0 1 0,0-1 0,1 1 0,0 0 0,1 0 0,0 1 0,0-1 0,1 1 0,-1-1 0,2 1 0,0 0 0,-1 15 0,2-16 0,1 0 0,0 0 0,0 0 0,1-1 0,0 1 0,1 0 0,-1-1 0,1 0 0,1 1 0,-1-1 0,1-1 0,1 1 0,-1 0 0,1-1 0,0 0 0,0 0 0,1-1 0,0 1 0,0-1 0,9 6 0,6 1 0,1 0 0,1-1 0,0-1 0,0-1 0,1-1 0,0-1 0,0-1 0,0-1 0,1-2 0,49 2 0,-24-5 0,0-3 0,0-1 0,0-3 0,73-19 0,-74 11 0,-2-2 0,0-1 0,0-3 0,-2-2 0,53-36 0,192-159 0,-283 212 0,31-24 0,-1-2 0,33-36 0,-48 33 0,-21 34 0,-1 0 0,1 0 0,-1-1 0,1 1 0,-1-1 0,0 1 0,0 0 0,1-1 0,-1 1 0,0-1 0,0 1 0,-1 0 0,1-1 0,0 1 0,0-1 0,-1-1 0,0 2 0,0-1 0,0 1 0,0 0 0,0 0 0,0-1 0,0 1 0,0 0 0,0 0 0,0 0 0,-1 0 0,1 0 0,0 0 0,-1 1 0,1-1 0,-2 0 0,-38-9 0,-14 4 0,0 4 0,-103 7 0,-112 34 0,206-27 0,0 4 0,-114 43 0,134-37 0,33-12 0,16-7 0,26-6 0,274-92 0,-220 65 0,-51 18 0,1-1 0,45-25 0,-49 14 0,-30 18 0,-13 6 0,-13 5 0,1 1 0,0 1 0,0 1 0,1 2 0,-39 21 0,-2 1 0,2 3 0,2 3 0,2 2 0,-85 76 0,110-85 0,3 1 0,0 2 0,-33 49 0,47-57 0,0 0 0,2 1 0,1 1 0,1 0 0,-13 48 0,20-57 0,1 0 0,1 1 0,0-1 0,1 34 0,2-44 0,1 0 0,0 0 0,0-1 0,1 1 0,0-1 0,1 1 0,0-1 0,0 0 0,0 0 0,1 0 0,0-1 0,1 1 0,7 8 0,-3-7 0,0 0 0,1-1 0,0 0 0,0-1 0,0 0 0,1-1 0,0 0 0,0-1 0,1 0 0,0-1 0,12 4 0,27 4-41,1-1 0,-1-3 0,2-3 0,-1-1 0,79-6 1,-20-5-329,181-38 0,121-70-1578,-141 34-38,-230 71 1555,-16 4-294,45-17 0,-59 14 417,-18 4 418,-31-1 526,-427 0 2524,308 8-2390,-391-13 992,192 1-1106,265 12-657,61 3 0,29-4 0,0-1 0,-1 0 0,1 0 0,0 0 0,0 0 0,-1 0 0,1 0 0,0 0 0,0 0 0,0 0 0,-1 1 0,1-1 0,0 0 0,0 0 0,0 0 0,-1 0 0,1 1 0,0-1 0,0 0 0,0 0 0,0 0 0,0 1 0,-1-1 0,1 0 0,0 0 0,0 1 0,0-1 0,0 0 0,0 0 0,0 1 0,0-1 0,0 0 0,0 0 0,0 1 0,0-1 0,0 0 0,0 0 0,0 1 0,0-1 0,0 0 0,0 0 0,0 1 0,1-1 0,-1 0 0,0 1 0,5 3 0,0-1 0,0 1 0,1-1 0,-1 0 0,1 0 0,-1-1 0,13 4 0,159 47 0,115 11 0,875 114 0,-1140-176 0,51-1 0,-60-6 0,-18 4 0,0 1 0,0 0 0,0-1 0,0 1 0,0 0 0,0-1 0,0 1 0,0 0 0,0-1 0,0 1 0,0 0 0,0 0 0,0-1 0,0 1 0,0 0 0,-1-1 0,1 1 0,0 0 0,0-1 0,0 1 0,0 0 0,-1 0 0,1-1 0,0 1 0,0 0 0,0 0 0,-1 0 0,1-1 0,0 1 0,0 0 0,-1 0 0,1 0 0,0-1 0,-1 1 0,1 0 0,-14-8 0,-1 1 0,-27-10 0,-161-54 0,-334-71 0,-230 27 0,722 110 0,-113-6 0,137 12 0,0 0 0,1 1 0,-1 0 0,1 2 0,-28 8 0,40-9 0,0 0 0,1 0 0,0 1 0,-11 6 0,17-9 0,0-1 0,0 0 0,1 1 0,-1-1 0,0 1 0,0 0 0,0-1 0,0 1 0,1 0 0,-1-1 0,0 1 0,0 0 0,1 0 0,-1 0 0,1 0 0,-1 0 0,1 0 0,-1-1 0,1 1 0,0 0 0,-1 0 0,1 0 0,0 1 0,0-1 0,0 0 0,0 0 0,-1 0 0,2 0 0,-1 0 0,0 0 0,0 0 0,0 0 0,0 0 0,1 0 0,-1 0 0,0 0 0,1 0 0,-1 0 0,1 0 0,-1 0 0,1-1 0,-1 1 0,2 1 0,5 3 0,1 0 0,-1 0 0,1-1 0,0 0 0,1 0 0,-1-1 0,17 4 0,21 6 0,0-3 0,50 4 0,282 20 0,152 0-164,-276-19-16,1317 87-1025,253 31 1205,-1423-108 0,-188-22 0,-211-3 0,0 0 0,0 0 0,0 0 0,0-1 0,1 1 0,-1 0 0,0-1 0,0 1 0,0-1 0,0 0 0,4-2 0,-7 3 0,1-1 0,-1 0 0,0 0 0,1 0 0,-1 1 0,0-1 0,0 1 0,0-1 0,1 0 0,-1 1 0,0-1 0,0 1 0,0 0 0,0-1 0,0 1 0,0 0 0,0-1 0,0 1 0,0 0 0,0 0 0,-1 0 0,-169-28 0,-135-2 0,-1217-41 0,1157 60 0,152 4 0,156 7 71,49 1 11,12 1 29,96 12 539,189 12-109,164 12-447,175 19-436,588 44-561,-1160-98 903,76-5 0,-125 2 0,-1-1 0,1 0 0,0 0 0,-1 0 0,0-1 0,1 1 0,6-5 0,-12 6 0,1 0 0,0 0 0,-1-1 0,1 1 0,-1-1 0,1 1 0,-1-1 0,1 1 0,0-1 0,-1 1 0,0-1 0,1 1 0,-1-1 0,1 1 0,-1-1 0,0 0 0,1 1 0,-1-1 0,0 0 0,0 1 0,0-1 0,1 0 0,-1 0 0,0 1 0,0-1 0,0 0 0,0 1 0,0-1 0,0 0 0,0 0 0,0 1 0,-1-2 0,-3-3 0,0 0 0,0 0 0,0 1 0,0-1 0,-1 1 0,0 0 0,0 1 0,0-1 0,0 1 0,-1 0 0,-10-4 0,-37-17 0,-85-26 0,-164-33 0,-1004-161 164,1272 240-53,-129-13 816,408 28-884,64 5-43,292 11 0,-575-26 0,49-4 0,-74 3 0,-1 1 0,1-1 0,-1 0 0,1-1 0,-1 1 0,1 0 0,-1 0 0,1 0 0,0 0 0,-1 0 0,1-1 0,-1 1 0,1 0 0,-1 0 0,1-1 0,-1 1 0,1 0 0,-1-1 0,0 1 0,1 0 0,-1-1 0,1 1 0,-1-1 0,0 1 0,1-1 0,-1 1 0,0-1 0,0 0 0,-1 0 0,1 0 0,-1 0 0,0 0 0,1 1 0,-1-1 0,0 0 0,0 0 0,0 1 0,1-1 0,-1 0 0,0 1 0,0-1 0,0 1 0,0-1 0,0 1 0,-2-1 0,-26-9 0,0 0 0,-49-8 0,-224-32 0,-134-5 0,-2038-105-1013,2324 160 1013,91 3 0,152 3 0,200 8 0,204 23 0,160 27-80,61 13-243,-49 1 243,-112-13 80,-138-18 0,-135-22-88,-122-22-262,-157-3 343,-1 0-1,1 0 1,-1 0-1,1-1 1,-1 0-1,0 0 1,1 0-1,-1-1 1,0 1-1,0-1 1,7-4-1,-11 6 8,1 0 0,-1-1 0,0 1 1,0-1-1,0 1 0,0 0 0,0-1 0,0 1 0,0-1 0,0 1 0,0 0 0,0-1 1,0 1-1,0-1 0,-1 1 0,1 0 0,0-1 0,0 1 0,0 0 0,0-1 0,-1 1 1,1-1-1,0 1 0,0 0 0,-1 0 0,1-1 0,0 1 0,-1 0 0,1-1 0,0 1 1,-1 0-1,1 0 0,0 0 0,-1-1 0,1 1 0,0 0 0,-1 0 0,1 0 0,-1 0 1,-42-15-3,-146-17 2,-145-7 0,-114-2-164,-1382-73-551,1585 103 1435,148 8-380,87 4-173,19 1-12,156 16 204,-149-17-357,331 33-2,884 105-650,-971-108 814,-223-27 175,64-2 0,-100-2-330,0 0 0,0 0 0,0 0 0,0 0-1,0 0 1,-1 0 0,1 0 0,0 0 0,0 0 0,0-1 0,0 1 0,0 0 0,0-1 0,-1 1 0,1-1 0,0 1 0,0-1 0,-1 1 0,1-1 0,1-1 0,-2 1-6,-1 0 1,0 1-1,1-1 0,-1 0 0,0 0 1,0 0-1,1 1 0,-1-1 1,0 0-1,0 1 0,0-1 0,0 1 1,0-1-1,0 1 0,0-1 1,0 1-1,0-1 0,0 1 0,-1 0 1,-143-40 18,-115-14-22,-622-67 0,-28 32 0,726 72 0,-795-43 689,936 61-689,37-1 0,8 0 0,32 1 0,529 2 0,-30 1-164,1514 91-1068,-1781-79 1232,-218-14 0,50-4 0,-97 2 0,0 0 0,0 0 0,0 0 0,0 0 0,0 0 0,0 0 0,0 0 0,0-1 0,0 1 0,0 0 0,-1 0 0,1-1 0,0 1 0,0-1 0,0 1 0,-1-1 0,1 1 0,0-1 0,0 1 0,-1-1 0,2 0 0,-3 0 0,0 0 0,0 0 0,0 0 0,0 0 0,0 0 0,0 1 0,0-1 0,0 0 0,0 1 0,0-1 0,-1 1 0,1-1 0,0 1 0,0-1 0,0 1 0,-3 0 0,-167-33 0,-167-14-164,-94-7-655,-1927-220-4096,1995 231 3932,67 10 0,-53-1-915,342 34 1664,11 0 139,31 4 200,112 8 459,335 20 419,293 24-216,189 28-808,889 118-15,69 6 61,-1290-153 159,-191-29 655,-199-29 164,-237 3-934,-1 0 0,1-1 0,0 1 0,-1-1 1,1 0-1,-1 0 0,0 0 0,1 0 0,5-4 0,-8 5-42,-1 0 0,0 0-1,0-1 1,0 1-1,0 0 1,0 0 0,0 0-1,1-1 1,-1 1 0,0 0-1,0 0 1,0 0 0,0-1-1,0 1 1,0 0 0,0 0-1,0-1 1,0 1-1,0 0 1,0 0 0,0-1-1,0 1 1,0 0 0,0 0-1,0 0 1,0-1 0,0 1-1,-1 0 1,1 0 0,0-1-1,0 1 1,0 0-1,0 0 1,0 0 0,0 0-1,-1-1 1,-13-8 239,-26-5 0,-1 2-1,0 2 1,-44-5 0,-381-47 688,-234-8-473,-2416-163-2066,2366 182 3203,400 28-983,279 21-615,60 4 0,19 3 0,83 17 163,159 22 657,209 18-165,183 12-1310,1795 156-3277,-2121-208 3032,-251-17 724,201 5-214,-243-12 390,-23 0 0,-7-1 0,-114-18 164,-162-14 655,-144-7 164,-246-17 283,-943-90-149,1474 130-1117,142 19 0,0 0 0,0 0 0,0 0 0,1 0 0,-1 0 0,0 0 0,0 0 0,0 0 0,0 0 0,0 0 0,0 0 0,0 0 0,0 0 0,0 0 0,0-1 0,0 1 0,0 0 0,0 0 0,0 0 0,0 0 0,0 0 0,0 0 0,0 0 0,0 0 0,0 0 0,0 0 0,0-1 0,0 1 0,0 0 0,0 0 0,0 0 0,0 0 0,0 0 0,0 0 0,0 0 0,0 0 0,0 0 0,0 0 0,0 0 0,0 0 0,0-1 0,-1 1 0,1 0 0,0 0 0,0 0 0,0 0 0,0 0 0,0 0 0,0 0 0,0 0 0,0 0 0,0 0 0,0 0 0,0 0 0,-1 0 0,1 0 0,0 0 0,0 0 0,0 0 0,0 0 0,0 0 0,0 0 0,0 0 0,0 0 0,0 0 0,0 0 0,0 0 0,-1 0 0,16-3 0,66-1 0,311 0 0,279 3-164,593 4-1097,567 0 431,-1394-8 830,-168-9 0,-192 1 20,-72 12-4,-1 0 0,0 0 0,0 0 0,0-1 0,-1 0 0,1 0 0,0 0 0,4-3 0,-8 5-8,1-1 0,-1 1 0,1 0 1,-1-1-1,0 1 0,1-1 1,-1 1-1,0-1 0,1 1 1,-1-1-1,0 1 0,0-1 0,0 1 1,1-1-1,-1 1 0,0-1 1,0 1-1,0-1 0,0 1 0,0-1 1,0 0-1,0 1 0,0-1 1,0 1-1,0-1 0,0 1 0,0-1 1,0 1-1,-1-1 0,1 1 1,0-1-1,0 0 0,-1 1 0,1 0 1,0-1-1,-1 1 0,1-1 1,0 1-1,-1-1 0,1 1 0,-1-1 1,-4-2 50,1-1 0,-1 1-1,0 0 1,0 0 0,0 1 0,0 0 0,-8-3 0,-57-15 425,-130-20 0,-323-23 276,-219 8-775,-808-15-1691,-32 26 2334,1361 38-548,352 6-80,264 2 0,296 7-33,1081 47-232,-1085-31-147,-349-25 309,-317-5 103,-21 5 0,0 0 0,1 0 0,-1 0 0,0 0 0,0 0 0,0 0 0,0 0 0,0 0 0,0-1 0,0 1 0,0 0 0,0 0 0,0 0 0,0 0 0,1 0 0,-1-1 0,0 1 0,0 0 0,0 0 0,0 0 0,0 0 0,0 0 0,0-1 0,0 1 0,0 0 0,-1 0 0,1 0 0,0 0 0,0-1 0,0 1 0,0 0 0,0 0 0,0 0 0,0 0 0,0 0 0,0 0 0,0-1 0,0 1 0,0 0 0,-1 0 0,1 0 0,0 0 0,0 0 0,0 0 0,0 0 0,0 0 0,0 0 0,-1 0 0,1 0 0,0-1 0,0 1 0,0 0 0,0 0 0,0 0 0,-1 0 0,1 0 0,0 0 0,0 0 0,0 0 0,0 0 0,-1 0 0,1 0 0,0 0 0,0 1 0,-19-7 0,0 2 0,-22-2 0,-370-38 0,-231-3-164,-2221-61-1674,2672 109 2002,189-1-139,0 0 0,0 0 0,0 0-1,0 0 1,0 0 0,0 1 0,0-1 0,0 1 0,0-1 0,0 1-1,1 0 1,-1 0 0,-2 1 0,5-1 3,0 0 0,1 0-1,-1 0 1,0 0 0,1 0-1,-1 0 1,1 0 0,-1 0-1,1 0 1,-1-1 0,1 1 0,0-1-1,-1 1 1,1-1 0,0 0-1,3 1 1,272 44 894,320 23-348,242 17-635,2444 290-2280,-2805-314 2085,-155-19 1007,-139-16 53,-174-26-772,0 2 0,0-1 0,-1 1 0,16 6 0,-40-6 9,1 0 0,-1-1 0,-27-1 0,-258 7 778,-220 8 164,-165 6-202,-2498 53-1634,2922-74 853,378 0 164,207 6 655,163 14 56,847 67-1065,-780-45-100,-221-8-529,-267-22 328,-59-6 245,-19-2 0,-200 10-737,-193-7 0,-23-4 168,-480 6-920,17 26 1455,685-13 949,203-22-656,1 1 0,0-1 0,0 0-1,0 1 1,0-1 0,0 1 0,0 0 0,0 0-1,0 0 1,0 0 0,0 0 0,0 0 0,0 0-1,-2 3 1,9 4 69,16 0 28,10-2 70,41 3 1,149 5 292,635 12 182,1346 4-2130,-1240-22 1172,-174 0-253,-208-3 417,-283-9 139,-248 0 0,-49 4 0,0 0 0,0 0 0,0 0 0,0 0 0,0 0 0,0-1 0,0 1 0,0 0 0,0 0 0,0 0 0,0 0 0,0 0 0,0 0 0,0 0 0,0 0 0,0 0 0,0 0 0,0 0 0,0 0 0,-1 0 0,1 0 0,0 0 0,0 0 0,0 0 0,0-1 0,0 1 0,0 0 0,0 0 0,0 0 0,0 0 0,0 0 0,0 0 0,0 0 0,0 0 0,0 0 0,0 0 0,0 0 0,1 0 0,-1 0 0,0 0 0,0-1 0,0 1 0,0 0 0,0 0 0,0 0 0,0 0 0,0 0 0,0 0 0,-18-3 0,-227-8 0,-231 1 0,-154 3 163,-1684 55 3500,2051-31-3101,206-11-163,53-2-165,17-2 10,243 7 609,332-4-555,1075-3-1247,-933-8-34,-183-8 93,-190-6 443,-161-1 377,-187 20 90,0 0 1,-1-1-1,1 0 1,-1 0-1,0-1 1,1 0-1,10-6 1,-18 9-11,-1 0 0,0-1 1,1 1-1,-1 0 0,0 0 1,0-1-1,1 1 0,-1 0 0,0-1 1,0 1-1,1 0 0,-1-1 1,0 1-1,0 0 0,0-1 1,0 1-1,1-1 0,-1 1 1,0 0-1,0-1 0,0 1 0,0-1 1,0 1-1,0 0 0,0-1 1,0 1-1,0-1 0,0 1 1,0-1-1,-1 1 0,1 0 1,0-1-1,-15-11 405,3 6-334,1 1-1,-1 1 1,0 0 0,0 1 0,-20-3-1,-80-3 91,70 6-163,-251-8-8,-1402 26 0,1385 3 164,121 0 655,162-11-368,68-4-246,260-9-861,558-43-1310,-820 45 1721,1-1-1,-1-2 0,61-19 0,-99 26 223,1-1 0,0 1-1,-1-1 1,1 1-1,-1-1 1,1 0 0,-1 0-1,0 0 1,1 0-1,-1 0 1,0 0 0,1 0-1,-1 0 1,0 0-1,0 0 1,0-1 0,0 1-1,0-1 1,0 1-1,0-2 1,-1 1 3,0 1 1,-1 0-1,1 0 0,-1 0 1,0 0-1,1 0 0,-1-1 1,0 1-1,1 0 0,-1 0 1,0 1-1,0-1 0,0 0 1,0 0-1,0 0 0,0 1 1,0-1-1,0 0 0,-1 1 1,1-1-1,0 1 0,0-1 1,0 1-1,-2-1 0,-33-9-225,1 1-1,-1 2 0,-46-4 0,-540-35-1527,0 32 148,569 13 1479,2 0 53,33 1 70,21 0 20,562 3 3,55 0-120,1383-1-86,-1727-8 1124,-169-1-374,-96 2-458,-24 1-96,-229-17-610,-355-5-200,-915-15 657,876 29-1,150 5-655,8 2-729,1187 10 3402,-21 7-871,1693 83 1611,-1903-73-2432,-50-4-162,-105-8 0,-97-20 0,-217 9-4,0-1-1,0 1 1,0-1 0,14-5 0,-23 7 3,0-1 0,0 1-1,1 0 1,-1 0 0,0 0-1,1 0 1,-1 0 0,0 0-1,0 0 1,1-1 0,-1 1-1,0 0 1,0 0 0,0 0-1,1-1 1,-1 1 0,0 0-1,0 0 1,0-1 0,0 1 0,1 0-1,-1 0 1,0-1 0,0 1-1,0 0 1,0-1 0,0 1-1,0 0 1,0 0 0,0-1-1,0 1 1,0 0 0,0-1-1,0 1 1,0 0 0,0-1 0,-17-9-94,-12 1-79,-52-7 0,-126-14-297,-496-34-512,-379 5 2,-143 13 7,84 19 23,219 15 252,258 14 728,246 7 791,217 2 163,186-8-740,19 0-14,75 1 132,411 5-141,368-4-369,174-1-670,45-2-164,-126-3 149,-223-4 602,-249-13 169,-338-2 73,-132 19 11,0-1-1,0-1 0,-1 0 0,1 0 1,-1 0-1,14-9 0,-21 12-12,0-1-1,0 1 1,0-1-1,-1 1 1,1-1-1,0 0 1,-1 1 0,1-1-1,-1 0 1,1 0-1,-1 1 1,1-1-1,-1 0 1,1 0-1,-1 0 1,0 1 0,1-1-1,-1 0 1,0-2-1,0 2 2,0 0 0,-1 0 0,1 0 0,0 0 0,-1 0 0,1 0 0,-1 1 0,1-1 0,-1 0 0,0 0 0,1 0 0,-1 0 0,0 1 0,0-1 0,1 0 0,-1 1 0,0-1-1,0 1 1,0-1 0,0 1 0,-1-1 0,-18-7 86,-1 1-1,0 0 0,-1 2 0,-41-5 0,-761-68 889,-286 10 0,1021 63-900,-618-40 817,654 36-654,53 9-244,0 0 0,0 0-1,0 0 1,0 1 0,0-1 0,0 0 0,0 0-1,0 0 1,0-1 0,0 1 0,-1 0-1,1 0 1,0 0 0,0 0 0,0 0 0,0 0-1,0 0 1,0 0 0,0 0 0,0 0 0,0 0-1,0 0 1,0 0 0,-1 0 0,1 0-1,0 0 1,0 0 0,0 0 0,0 0 0,0 0-1,0-1 1,0 1 0,0 0 0,0 0-1,0 0 1,0 0 0,0 0 0,0 0 0,0 0-1,0 0 1,0 0 0,0 0 0,0-1-1,0 1 1,0 0 0,0 0 0,0 0 0,0 0-1,0 0 1,0 0 0,0 0 0,0 0 0,0 0-1,0 0 1,0-1 0,0 1 0,0 0-1,0 0 1,0 0 0,0 0 0,0 0 0,1 0-1,-1 0 1,0 0 0,0 0 0,0 0-1,0 0 1,0 0 0,14-4 121,166-7 368,560-7 472,174 2-227,-81-3-592,-220-10-144,-423 10 0,-170 16 0,-1 0 0,0-1 0,26-10 0,-44 14 0,0 0 0,0-1 0,0 0 0,0 1 0,1-1 0,-1 1 0,0-1 0,0 0 0,0 0 0,0 0 0,-1 0 0,1 0 0,0 0 0,1-1 0,-2 1 0,0 1 0,0-1 0,0 1 0,0-1 0,0 1 0,0-1 0,0 1 0,0-1 0,0 1 0,0-1 0,0 1 0,0-1 0,0 1 0,-1-1 0,1 1 0,0-1 0,0 1 0,-1-1 0,1 1 0,0-1 0,-1 1 0,1 0 0,0-1 0,-1 1 0,1 0 0,-1-1 0,1 1 0,-1-1 0,-8-3 0,0-1 0,-1 1 0,1 1 0,-1-1 0,0 2 0,-11-3 0,-374-46 0,-255 12-164,-2099 85-1193,2518-22 2176,220-18-578,21-2-32,73 5-4,326 6-860,229 4-164,74 9 586,-58 6-41,-128-2 206,-146-7 68,29 3 983,-359-24-556,-29-1-100,0-2-1,30-2 1,-49-1-232,-14-3 59,-69-15 665,-154-20 164,-217-16 0,-234-3-216,-187 5-811,-71 12-8,57 11 52,129 13-164,163 7-614,166 2 124,149 2 532,119 3 122,152 4-3,0 0 1,0 1 0,0 0-1,-12 3 1,21-4 3,0 0-1,0 0 0,0 0 1,-1 0-1,1 0 1,0 0-1,0 1 0,0-1 1,0 0-1,-1 0 1,1 0-1,0 0 1,0 0-1,0 1 0,0-1 1,0 0-1,0 0 1,0 0-1,0 1 0,0-1 1,-1 0-1,1 0 1,0 0-1,0 0 0,0 1 1,0-1-1,0 0 1,0 0-1,0 0 1,0 1-1,0-1 0,0 0 1,1 0-1,-1 0 1,0 1-1,0-1 0,0 0 1,0 0-1,0 0 1,0 1-1,0-1 1,0 0-1,0 0 0,1 0 1,-1 0-1,0 0 1,0 1-1,0-1 0,0 0 1,1 0-1,-1 0 1,0 0-1,0 0 1,0 0-1,0 0 0,1 0 1,-1 0-1,0 0 1,0 1-1,0-1 0,1 0 1,-1 0-1,0 0 1,0 0-1,1 0 1,41 15 146,178 33 673,247 27 163,213 11-310,1613 109-1336,-1884-172 271,-323-21 306,-72-4 76,-17 0 8,-167-20 2,-221-10 0,-155-8-164,-50-2-578,54 5 393,127 17 1081,365 19-405,0 1 1,-83 12 0,111-3-84,21-9-235,1 0 0,-1 0-1,1 0 1,0 1-1,-1-1 1,1 0-1,0 1 1,-1-1-1,1 0 1,0 1-1,0-1 1,-1 0-1,1 1 1,0-1-1,0 0 1,-1 1-1,1-1 1,0 1-1,0-1 1,0 1 0,0-1-1,0 0 1,0 1-1,0-1 1,0 1-1,0-1 1,0 1-1,1 2 19,1-1 1,0 0-1,0 0 0,0 0 0,0 0 0,0 0 1,1 0-1,-1-1 0,0 1 0,1-1 1,0 1-1,-1-1 0,1 0 0,0 0 0,3 1 1,70 23 253,141 28 0,333 43-181,1914 187-1220,-2130-255 1284,-278-24-42,34 3 546,102-4 0,-164-6-541,-28 3-126,0 0-1,0 0 1,1 0-1,-1 0 1,0 0-1,0 0 1,0 0-1,0 0 1,0 0-1,0 0 1,0 0-1,1 0 1,-1 0-1,0 0 1,0 0-1,0 0 1,0 0-1,0 0 1,1 0-1,-1 0 1,0 0-1,0 0 1,0 0-1,0 0 1,0 0-1,0 0 1,0 0-1,1 0 1,-1 0-1,0 0 1,0-1-1,0 1 1,0 0-1,0 0 1,0 0-1,0 0 1,0 0-1,0 0 1,0 0-1,0-1 1,0 1-1,1 0 1,-1 0-1,0 0 1,0 0-1,0 0 1,0 0-1,0-1 1,0 1-1,0 0 1,0 0-1,0 0 1,0 0-1,0 0 1,0 0-1,-1-1 1,1 1-1,0 0 1,0 0-1,0 0 1,0 0-1,0 0 1,0-1-1,-38-9-32,-294-30 1019,229 30-783,98 10-194,-32-5 32,83 1-53,133 3 11,128 1 0,918 43 0,-1156-40 0,79 1 0,-137-3 0,0-1 0,0-1 0,0 0 0,13-4 0,-24 5 0,0 0 0,1 0 0,-1 0 0,0 0 0,1 0 0,-1 0 0,0 0 0,0 0 0,1 0 0,-1-1 0,0 1 0,1 0 0,-1 0 0,0 0 0,0-1 0,1 1 0,-1 0 0,0 0 0,0-1 0,1 1 0,-1 0 0,0 0 0,0-1 0,0 1 0,0 0 0,0-1 0,1 1 0,-1 0 0,0-1 0,0 1 0,-12-10 0,-7 2 0,-1 1 0,-34-7 0,-161-27 0,-131-4 0,-778-48 0,951 80 0,151 9 0,44 1 0,144 1 0,712 14 0,-625-7 0,-226-4 0,1-1 0,28-4 0,-56 4 0,0-1 0,-1 1 0,1 0 0,0 0 0,0 0 0,0 0 0,0 0 0,0-1 0,0 1 0,0 0 0,-1 0 0,1 0 0,0 0 0,0-1 0,0 1 0,0 0 0,0 0 0,0 0 0,0 0 0,0-1 0,0 1 0,0 0 0,0 0 0,0 0 0,0-1 0,0 1 0,0 0 0,0 0 0,0 0 0,0-1 0,0 1 0,0 0 0,0 0 0,0 0 0,1 0 0,-1-1 0,0 1 0,0 0 0,0 0 0,0 0 0,0 0 0,0 0 0,1-1 0,-1 1 0,0 0 0,0 0 0,0 0 0,0 0 0,1 0 0,-1 0 0,0 0 0,0 0 0,0 0 0,0 0 0,1 0 0,-1 0 0,0 0 0,0 0 0,0 0 0,1 0 0,-1 0 0,0 0 0,0 0 0,0 0 0,1 0 0,-1 0 0,0 0 0,0 0 0,0 0 0,-29-11 0,-120-22 0,-448-47 0,480 67 0,-32-8 0,120 12 0,29 9 0,-1 0 0,1 0 0,0 0 0,0 0 0,0 0 0,0 0 0,-1 0 0,1 0 0,0-1 0,0 1 0,0 0 0,0 0 0,0 0 0,0 0 0,0 0 0,0-1 0,-1 1 0,1 0 0,0 0 0,0 0 0,0 0 0,0-1 0,0 1 0,0 0 0,0 0 0,0 0 0,0 0 0,0-1 0,0 1 0,0 0 0,0 0 0,0 0 0,0 0 0,0-1 0,0 1 0,0 0 0,0 0 0,1 0 0,-1 0 0,0-1 0,0 1 0,0 0 0,0 0 0,0 0 0,0 0 0,0 0 0,1 0 0,-1-1 0,0 1 0,0 0 0,0 0 0,0 0 0,0 0 0,1 0 0,-1 0 0,0 0 0,0 0 0,0 0 0,0 0 0,1 0 0,-1 0 0,0 0 0,0 0 0,0 0 0,0 0 0,1 0 0,-1 0 0,0 0 0,19-4 0,-1 1 0,32-1 0,254-4 0,104-8 0,-376 11 0,0 0 0,0-2 0,0-2 0,-1 0 0,30-15 0,-2 3 0,85-19 0,-37 12 0,-72 15 0,-34 13 0,-1 0 0,0 0 0,0 0 0,1 0 0,-1 0 0,0 0 0,1 0 0,-1 0 0,0 0 0,1 0 0,-1 0 0,0-1 0,0 1 0,1 0 0,-1 0 0,0 0 0,0-1 0,1 1 0,-1 0 0,0 0 0,0 0 0,0-1 0,1 1 0,-1 0 0,0-1 0,0 1 0,0 0 0,0 0 0,0-1 0,0 1 0,0 0 0,0-1 0,1 1 0,-1 0 0,0-1 0,0 1 0,0 0 0,0-1 0,-1 1 0,1 0 0,0 0 0,0-1 0,0 1 0,0 0 0,0-1 0,0 1 0,0 0 0,0 0 0,-1-1 0,1 1 0,0 0 0,0-1 0,0 1 0,-1 0 0,1 0 0,0 0 0,0-1 0,-1 1 0,1 0 0,-1 0 0,-4-2 0,0 0 0,-1 0 0,1 1 0,-1 0 0,0 0 0,1 0 0,-1 1 0,-10 0 0,-138 11 0,-101 25 0,2 10 0,-276 88 0,475-114 0,54-20 0,0 0 0,0 0 0,-1 0 0,1 0 0,0 0 0,-1 0 0,1 0 0,0 0 0,0 0 0,-1 0 0,1 1 0,0-1 0,-1 0 0,1 0 0,0 0 0,0 0 0,-1 0 0,1 1 0,0-1 0,0 0 0,0 0 0,-1 0 0,1 1 0,0-1 0,0 0 0,0 0 0,0 1 0,-1-1 0,1 0 0,0 1 0,0-1 0,0 0 0,0 0 0,0 1 0,0-1 0,0 0 0,0 1 0,27-2 0,261-52 0,-157 26 0,191-15 0,-314 41 0,0 1 0,1 0 0,-1 0 0,1 0 0,-1 1 0,0 1 0,1-1 0,-1 1 0,0 1 0,8 3 0,-15-6 0,0 1 0,0 0 0,0-1 0,0 1 0,0 0 0,0 0 0,0 0 0,-1 0 0,1 0 0,0 0 0,-1 0 0,1 0 0,0 0 0,-1 1 0,1-1 0,-1 0 0,0 0 0,1 0 0,-1 1 0,0-1 0,0 0 0,0 0 0,0 1 0,0-1 0,0 0 0,0 0 0,0 1 0,0-1 0,-1 0 0,1 0 0,0 1 0,-1-1 0,1 0 0,-1 0 0,1 0 0,-1 0 0,0 0 0,1 0 0,-1 0 0,0 0 0,-1 1 0,-8 11 0,-1-1 0,0 0 0,0-1 0,-1-1 0,-14 11 0,-273 170 0,144-97 0,149-91 0,1 0 0,0 1 0,-1 0 0,1 0 0,0 0 0,1 0 0,-9 11 0,13-15 0,0 0 0,0 0 0,0 0 0,-1 1 0,1-1 0,0 0 0,0 0 0,0 1 0,0-1 0,0 0 0,0 0 0,0 0 0,0 1 0,0-1 0,0 0 0,0 0 0,0 1 0,0-1 0,0 0 0,0 0 0,0 1 0,1-1 0,-1 0 0,0 0 0,0 0 0,0 1 0,0-1 0,0 0 0,0 0 0,1 0 0,-1 1 0,0-1 0,0 0 0,0 0 0,0 0 0,1 0 0,-1 0 0,0 1 0,15 1 0,8-5 0,0-1 0,33-10 0,2-6 0,-40 13 0,0 1 0,33-7 0,-50 13 0,-1-1 0,0 1 0,0 0 0,0 0 0,0 0 0,0 0 0,0 0 0,0 0 0,0 0 0,1 0 0,-1 0 0,0 0 0,0 0 0,0 0 0,0 0 0,0 0 0,0 0 0,0 0 0,1 0 0,-1 0 0,0 0 0,0 0 0,0 0 0,0 0 0,0 0 0,0 0 0,0 0 0,0 0 0,1 0 0,-1 0 0,0 0 0,0 0 0,0 1 0,0-1 0,0 0 0,0 0 0,0 0 0,0 0 0,0 0 0,0 0 0,1 0 0,-1 0 0,0 0 0,0 1 0,0-1 0,0 0 0,0 0 0,0 0 0,0 0 0,0 0 0,0 0 0,0 0 0,0 1 0,0-1 0,0 0 0,0 0 0,0 0 0,0 0 0,0 0 0,0 0 0,0 0 0,0 1 0,0-1 0,-1 0 0,1 0 0,0 0 0,0 0 0,-13 13 0,-38 27 0,-1-3 0,-3-2 0,-77 38 0,117-66 0,0 0 0,-1-1 0,0-1 0,-17 3 0,31-7 0,0-1 0,0 1 0,0-1 0,0 1 0,0-1 0,-1 0 0,1 0 0,0 0 0,0 0 0,0 0 0,0 0 0,-1-1 0,1 1 0,0-1 0,0 1 0,0-1 0,0 0 0,0 0 0,0 0 0,0 0 0,1 0 0,-1 0 0,0 0 0,0-1 0,-1-1 0,2 0 0,0 0 0,1 0 0,-1 1 0,1-1 0,-1 0 0,1 0 0,0 0 0,0 0 0,0 0 0,1 0 0,-1 0 0,1 0 0,-1 1 0,1-1 0,0 0 0,0 0 0,0 1 0,3-5 0,7-16 0,1 1 0,2 0 0,0 1 0,1 0 0,20-21 0,3 1 0,54-44 0,-84 78 0,0 1 0,0 0 0,0 0 0,11-5 0,-19 11 0,1 0 0,-1-1 0,1 1 0,-1 0 0,0 0 0,1 0 0,-1-1 0,1 1 0,-1 0 0,1 0 0,-1 0 0,1 0 0,-1 0 0,1 0 0,-1 0 0,1 0 0,-1 0 0,1 0 0,-1 0 0,1 0 0,-1 1 0,1-1 0,-1 0 0,1 0 0,-1 0 0,1 1 0,-1-1 0,1 0 0,-1 0 0,0 1 0,1-1 0,-1 0 0,0 1 0,1 0 0,0 1 0,-1 1 0,0-1 0,0 0 0,0 1 0,0-1 0,0 1 0,0-1 0,-1 0 0,1 1 0,-1-1 0,1 0 0,-3 5 0,-11 29 0,-30 53 0,-354 578 0,367-621 0,-60 70 0,86-110 0,-1 0 0,0-1 0,-1 1 0,1-1 0,-14 7 0,19-11 0,1-1 0,-1 1 0,0-1 0,0 1 0,0-1 0,0 1 0,-1-1 0,1 0 0,0 0 0,0 1 0,0-1 0,0 0 0,0 0 0,0 0 0,0 0 0,0 0 0,0 0 0,-1-1 0,1 1 0,0 0 0,0-1 0,0 1 0,0 0 0,0-1 0,0 1 0,0-1 0,-1-1 0,1 1 0,-1-1 0,1-1 0,0 1 0,0 0 0,0 0 0,0 0 0,0-1 0,0 1 0,1 0 0,-1-1 0,1 1 0,0 0 0,0-1 0,0-3 0,0-8 0,0 0 0,6-27 0,11-36 0,34-90 0,314-726 0,-277 725 0,-60 130 0,-20 32 0,-4 10 0,-7 14 0,-1 0 0,-1-1 0,0 1 0,-13 28 0,-98 235 0,-59 136 0,-170 517-765,243-594 612,77-231 153,23-103 0,1-1 0,1 1 0,-1 0 0,1-1 0,0 1 0,0 0 0,0-1 0,2 9 0,-2-14 0,1 1 0,-1-1 0,1 1 0,-1-1 0,0 1 0,1-1 0,-1 1 0,1-1 0,-1 0 0,1 1 0,-1-1 0,1 0 0,0 1 0,-1-1 0,1 0 0,-1 1 0,1-1 0,0 0 0,-1 0 0,1 0 0,-1 0 0,1 0 0,0 0 0,-1 0 0,1 0 0,0 0 0,-1 0 0,1 0 0,0 0 0,-1 0 0,1 0 0,-1-1 0,1 1 0,0 0 0,-1 0 0,1-1 0,-1 1 0,1 0 0,-1-1 0,1 1 0,-1-1 0,1 1 0,-1-1 0,1 1 0,0-2 0,7-5 0,1 0 0,-2-1 0,1-1 0,8-11 0,24-37 0,61-118 0,75-212-143,-42 37-213,146-608 1,-229 688 355,-45 183 0,-6 82 0,0 1 0,-1-1 0,1 0 0,-1 0 0,0 1 0,0-1 0,0 1 0,-1-1 0,-2-4 0,4 8 0,-1 0 0,0 0 0,1 0 0,-1 0 0,0 0 0,1 1 0,-1-1 0,0 0 0,0 1 0,0-1 0,0 0 0,0 1 0,0-1 0,0 1 0,0 0 0,0-1 0,0 1 0,0 0 0,0-1 0,0 1 0,0 0 0,0 0 0,0 0 0,0 0 0,0 0 0,0 0 0,0 0 0,0 0 0,-2 1 0,-3 1 0,1 0 0,0 1 0,0 0 0,0-1 0,0 1 0,1 1 0,-1-1 0,-5 7 0,-28 31 0,1 1 0,-52 79 0,-147 259 0,16 27 439,-268 701 0,430-936-439,51-150 0,2 0 0,-6 40 0,14-36 0,-2-26 0,-1 1 0,0-1 0,0 0 0,0 1 0,1-1 0,-1 1 0,0-1 0,1 0 0,-1 1 0,0-1 0,1 0 0,-1 1 0,1-1 0,-1 0 0,0 0 0,1 1 0,-1-1 0,1 0 0,-1 0 0,1 0 0,-1 0 0,1 0 0,-1 0 0,1 0 0,-1 1 0,1-1 0,-1 0 0,1-1 0,-1 1 0,1 0 0,4-2 0,0-1 0,0 0 0,0 0 0,0 0 0,-1 0 0,0-1 0,1 0 0,-1 0 0,-1 0 0,6-6 0,47-63 0,87-148 0,114-268-74,-11-66-224,-55 70 223,-57 148 75,-239 578 0,-113 226 0,-315 709-983,326-730 328,133-309 841,68-127-132,0 0 0,-1 0-1,0-1 1,0 0-1,-9 8 1,15-16-51,1-1 0,0 0-1,-1 1 1,1-1 0,-1 1 0,1-1 0,-1 0-1,1 0 1,0 1 0,-1-1 0,1 0 0,-1 0-1,1 1 1,-1-1 0,0 0 0,1 0 0,-1 0 0,1 0-1,-1 0 1,1 0 0,-1 0 0,1 0 0,-1 0-1,1 0 1,-1 0 0,1 0 0,-1 0 0,1 0-1,-1-1 1,0 1 0,1 0 0,0 0 0,-1-1-1,1 1 1,-1 0 0,1 0 0,-1-1 0,1 1-1,0-1 1,-1 1 0,1 0 0,-1-1 0,1 1-1,0-1 1,0 1 0,-1-1 0,1 1 0,0-1-1,0 1 1,0-1 0,-1 1 0,1-1 0,0 1-1,0-1 1,0 1 0,0-1 0,0 1 0,0-1 0,0 0-1,0 1 1,0-1 0,1 0 0,-2-13 7,1 0 1,1 0 0,0 0 0,5-18-1,86-354 7,209-778-941,-172 669 340,-33 191 479,-94 298 105,0 0 0,1 1 0,-1-1 0,2 1 0,-1-1 0,0 1 0,1 0 0,8-7 0,-12 11 0,1 1 0,0-1 0,-1 1 0,1 0 0,0-1 0,0 1 0,-1 0 0,1 0 0,0-1 0,0 1 0,0 0 0,-1 0 0,1 0 0,0 0 0,0 0 0,0 0 0,-1 0 0,1 1 0,0-1 0,0 0 0,0 0 0,-1 0 0,1 1 0,0-1 0,0 1 0,-1-1 0,1 0 0,0 1 0,-1-1 0,1 1 0,-1-1 0,1 1 0,-1 0 0,1-1 0,-1 1 0,1 0 0,-1-1 0,1 1 0,-1 0 0,0-1 0,1 1 0,-1 1 0,5 9 0,0-1 0,-1 1 0,-1 0 0,5 22 0,12 102 0,10 283 0,-13 72 281,31 471 523,-10-676-784,-35-269-20,1 0 0,0-1 0,10 23 0,-13-37 0,-1 0 0,0 0 0,1 0 0,-1 0 0,0 1 0,1-1 0,-1-1 0,1 1 0,0 0 0,-1 0 0,1 0 0,0 0 0,0 0 0,-1 0 0,1-1 0,0 1 0,0 0 0,0-1 0,0 1 0,0-1 0,0 1 0,0-1 0,0 1 0,0-1 0,0 0 0,0 1 0,0-1 0,0 0 0,1 0 0,-1 0 0,0 0 0,1 0 0,1-2 0,-1 1 0,1-1 0,-1-1 0,0 1 0,0 0 0,0 0 0,0-1 0,0 1 0,0-1 0,-1 0 0,1 1 0,-1-1 0,0 0 0,2-4 0,8-21 0,10-43 0,52-317 0,-6-137 41,16-1279 162,-83 1753-203,2 48 0,0 16 0,17 204 0,24 227 0,180 1257-646,-184-1475 646,-35-202 0,-3-20 0,-1-6 0,-56-260 0,-47-199 98,-165-654 391,155 686-489,91 350 0,-36-87 0,44 144 3,14 21-3,0 1 1,-1 0 0,1-1-1,0 1 1,0 0 0,-1-1-1,1 1 1,0 0 0,-1-1-1,1 1 1,0 0-1,-1 0 1,1 0 0,-1-1-1,1 1 1,0 0 0,-1 0-1,1 0 1,-1 0 0,1 0-1,0 0 1,-1 0-1,1 0 1,-1 0 0,1 0-1,-1 0 1,0 0 0,0 2 8,-1 0 0,1 1 0,-1-1 0,1 0-1,0 1 1,0-1 0,0 1 0,0 0 0,0-1 0,0 1 0,1 0 0,-1-1 0,1 1 0,0 0 0,0 3 0,-3 287 755,29 203-166,19 62-490,-34-446-108,18 245 0,-29-204 19,0-146-8,0 0 1,-1-1-1,0 0 0,0 1 0,-1-1 0,0 1 0,0-1 0,0 0 0,-1 0 0,1 0 0,-6 7 1,7-12-3,-1 0 1,1 0 0,-1 0 0,1 0 0,-1 0-1,1 0 1,-1 0 0,0 0 0,1-1 0,-1 1 0,0-1-1,0 1 1,0-1 0,1 1 0,-1-1 0,0 0-1,0 0 1,0 0 0,0 0 0,1-1 0,-1 1-1,0 0 1,0-1 0,0 1 0,1-1 0,-1 0 0,0 1-1,1-1 1,-1 0 0,-1-1 0,-11-6 41,2 0-1,-1-1 1,1-1 0,0 0-1,-11-13 1,-231-279 101,-29-77-393,-41-54-402,190 270 371,106 131 222,-2 2 0,-33-26 0,53 47 43,-1 2 0,0-1 0,0 2 0,0-1 0,-1 1 0,0 1 0,-25-8 0,31 12 6,0 0 0,0 0 0,0 1 0,0-1 0,0 1 1,-1 0-1,1 1 0,0 0 0,0 0 0,0 0 0,0 1 0,0-1 1,-10 6-1,8-3 1,0 1 1,1 0-1,-1 0 1,1 1 0,0 0-1,1 0 1,0 1-1,0 0 1,-8 12-1,1 0 0,1 1-1,1 1 1,-16 40-1,-2 34 1,3 1 0,-22 181 0,-17 417 0,31 89-164,22-66-655,12-184-18,-1-457 718,13 100 0,-12-176 119,0 0 0,-1 1 0,1-1 0,0 0-1,0 0 1,0 0 0,0 0 0,0 1-1,0-1 1,0 0 0,0 0 0,0 0 0,0 1-1,0-1 1,1 0 0,-1 0 0,0 0 0,0 0-1,0 1 1,0-1 0,0 0 0,0 0-1,0 0 1,0 0 0,0 0 0,1 1 0,-1-1-1,0 0 1,0 0 0,0 0 0,0 0 0,0 0-1,1 0 1,-1 0 0,0 0 0,0 1 0,0-1-1,0 0 1,1 0 0,-1 0 0,0 0-1,0 0 1,0 0 0,1 0 0,-1 0 0,0 0-1,0 0 1,0 0 0,0 0 0,1 0 0,-1 0-1,0 0 1,0-1 0,0 1 0,0 0-1,1 0 1,-1 0 0,8-21-17,13-95-83,37-386-343,51-945 169,-80 853-546,-25 507 329,-14-156-1,0 209 247,10 34 231,0-1 0,-1 0 1,1 0-1,-1 0 0,1 0 1,-1 0-1,1 1 0,-1-1 1,0 0-1,1 1 0,-1-1 1,0 0-1,0 1 0,0-1 1,1 1-1,-1-1 0,-2 0 1,2 1 0,0 0 0,1 0 0,-1 0 0,0 0 0,0 0 0,0 0 0,0 0 0,0 0 0,0 1 0,1-1 1,-1 0-1,0 1 0,0-1 0,0 0 0,1 1 0,-1-1 0,0 1 0,-1 1 0,-19 21-233,-14 38-66,3 1 0,-26 69 0,-116 308-322,-7 61 681,30-43 683,62-127-269,87-318-448,0 0 0,0 0-1,1 1 1,1-1 0,1 13 0,-1-24-11,0 0 0,0 0 0,0 0 0,0 0 0,0 0 0,0 0-1,0 0 1,1 0 0,-1-1 0,0 1 0,1 0 0,-1 0 0,0 0 0,1 0 0,-1-1 0,1 1 0,-1 0 0,1-1 0,-1 1 0,1 0 0,0-1 0,-1 1 0,1 0 0,0-1 0,0 1 0,-1-1 0,1 0 0,0 1 0,0-1 0,0 1 0,0-1 0,-1 0 0,1 0 0,0 0 0,0 1 0,0-1 0,0 0 0,0 0 0,0 0 0,0 0 0,-1 0 0,1-1 0,2 1 0,3-3 18,1-1-1,0 0 1,-1 0 0,0 0 0,0-1 0,0 0-1,0 0 1,6-8 0,83-98 158,172-264-89,23-89 403,295-638-1,-576 1081-372,24-51 786,-83 163 37,-103 194 41,-81 157-23,-114 280-573,68 30-1108,256-667 699,-23 144 0,45-212 22,1 0 0,0 1 0,1-1 0,3 18 0,-3-32 0,0 0 0,1 0 0,0 1 0,-1-1 0,1 0 0,0 0 0,1 0 0,-1 0 0,0 0 0,1 0 0,0 0 0,0 0 0,0-1 0,0 1 0,0-1 0,0 1 0,4 2 0,-3-4 0,0 1 0,0-1 0,0 0 0,0 0 0,1-1 0,-1 1 0,0-1 0,0 1 0,0-1 0,1 0 0,-1 0 0,0-1 0,0 1 0,0-1 0,1 1 0,-1-1 0,0 0 0,5-2 0,9-5 0,0 0 0,0 0 0,-1-2 0,23-16 0,53-50 0,153-161 0,223-302-164,214-425-668,-554 747 637,-9-4 0,154-406-1,-223 477 161,49-250 0,-83 307-58,-4-1-1,1-134 0,-14 192 81,-1 1-1,-9-46 0,9 70 31,-1-1 0,0 1 0,-1 1 0,0-1 0,0 0-1,-1 1 1,-13-19 0,15 25 4,0 0-1,-1 0 1,1 0 0,-1 1-1,0 0 1,0-1 0,0 1-1,-1 1 1,1-1 0,-1 0-1,1 1 1,-1 0-1,0 0 1,0 1 0,-10-3-1,5 3 15,0 1 0,0 0-1,0 0 1,0 1-1,0 0 1,0 1 0,0 0-1,0 1 1,-18 7 0,-4 4 11,0 1 0,1 2 1,-37 26-1,-133 117 17,55-21-135,-189 235 1,119-97-563,-314 533 0,384-544 270,11 5 1,-135 393 0,227-534 326,5 1 0,-34 233 0,67-313 44,2 1 0,5 75-1,0-100 23,2-1 0,0 0-1,2-1 1,15 42 0,-17-56 5,0 0 0,1-1-1,1 0 1,-1 0 0,2-1 0,-1 0 0,1 0 0,1 0 0,14 13 0,-16-17-7,1-1 0,-1 0 0,1 0 0,-1 0-1,1-1 1,0 0 0,0-1 0,1 1 0,-1-1 0,0-1 0,1 1 0,-1-1 0,1-1 0,10 1 0,-1-3 13,1 0 0,-1-1 0,0 0 0,0-2 0,0 0 0,0-1 0,22-11 0,6-6 26,-2-1 0,67-50-1,-6-10-35,-3-5-1,163-185 0,-123 103-29,-8-5 0,-8-7 0,116-224 0,-146 220 0,-8-4 0,-8-3 0,77-294 0,-131 387 0,-4-1 0,-5-1 0,4-108 0,-20 176 0,0 0 0,-3 0 0,-9-48 0,10 71 0,-2-1 0,1 1 0,-1 0 0,-1 0 0,0 0 0,-1 1 0,0-1 0,-1 1 0,-9-11 0,11 17 0,0-1 0,0 1 0,-1 0 0,0 1 0,0-1 0,0 1 0,0 0 0,-1 1 0,0-1 0,1 1 0,-1 1 0,-1-1 0,1 1 0,-12-2 0,5 3 0,-1 0 0,1 1 0,0 0 0,0 1 0,-1 1 0,1 0 0,0 1 0,0 1 0,-16 6 0,-9 5 0,0 3 0,1 1 0,-55 36 0,9 4 0,-88 80 0,-12 33-81,-246 300-1,-209 399-727,85 64-185,167-102 11,268-483 512,97-266 297,-18 129 0,35-173 138,2 0 0,2 0 0,8 78 0,-5-101 34,1 0 0,1 0-1,0 0 1,2 0 0,0-1-1,0 0 1,2 0 0,14 22-1,-16-29 3,1 0 0,0 0 0,1-1 0,0 0 0,1 0 0,-1-1 0,1 0 0,1-1 0,-1 0 0,1-1 0,0 1 0,13 3 0,-7-3 0,1-2 0,0 0 0,0-1 0,1 0 0,-1-2 0,0 0 0,1-1 0,27-3 0,-6-2 0,0-3 0,-1-1 0,0-1 0,42-19 0,-11 0 0,-1-3 0,65-43 0,-15-4 0,-4-5 0,-3-4 0,121-126 0,-115 92 30,-5-5-1,162-240 1,-204 254 59,-4-3 0,-5-3-1,64-183 1,-97 223-74,-4-1 0,-4-2 0,-3 0 0,-4-1-1,3-93 1,-16 133-12,-1 1 0,-3-1 0,-13-66-1,12 86 10,-2 0-1,0 1 0,-1-1 1,-2 2-1,0-1 0,-18-27 1,19 37 3,1 0 1,-2 1 0,1 0 0,-2 0-1,1 1 1,-1 0 0,-1 1 0,0 0-1,0 1 1,-1 1 0,0 0 0,0 0-1,-1 1 1,1 1 0,-1 1 0,-1 0-1,1 0 1,0 1 0,-1 1 0,0 1-1,1 0 1,-16 1 0,3 2-5,1 1 1,0 1-1,0 1 0,0 2 0,1 0 1,-30 14-1,9-1-8,1 3 0,2 1 0,-57 42-1,24-6 26,2 3-1,3 4 0,3 2 1,3 4-1,-56 81 0,33-26 168,7 5 0,4 2 0,7 4 0,6 3 0,6 2-1,7 3 1,6 2 0,-31 187 0,60-236-70,4 0 0,5 0 0,4 1 0,19 177 1,-9-227-102,3-1 1,2 0 0,25 65-1,-27-89-24,1 0 0,2-1 0,0-1 0,2 0 0,0-1 0,22 25 0,-25-35-4,1-1 1,0 0 0,1 0-1,1-1 1,-1-1-1,2 0 1,-1-1 0,1-1-1,1-1 1,-1 0-1,1-1 1,0-1 0,1 0-1,-1-1 1,1-1-1,0-1 1,0 0-1,0-2 1,27-1 0,-17-2 0,0-1 1,0-2-1,-1 0 1,1-2-1,40-17 1,-29 7 1,0-1 1,-1-3-1,59-43 1,-37 16 27,-2-3 0,-3-2 0,-2-2 1,-2-3-1,68-104 0,-58 66 171,-5-3 0,-4-2-1,56-156 1,-67 136 90,-5-2 1,37-231-1,-64 287-242,-2-1 1,-3 0 0,-4 0-1,-15-133 1,11 182-45,0 0 0,-2 1 0,0 0 0,-1 0 0,0 1 0,-18-30 0,20 40-1,0 1-1,-1-1 0,1 1 0,-2 0 1,1 1-1,-1 0 0,0 0 0,0 0 1,-1 1-1,1 0 0,-1 0 0,-13-5 1,11 6-1,0 1-1,0 1 1,0 0 0,0 0 0,0 1 0,0 0 0,0 1 0,-1 0 0,1 1 0,0 0-1,-16 4 1,2 1 0,1 1 0,0 1 1,1 2-1,0 0 0,-36 22 0,5 4-7,1 2 0,-55 51 0,-128 151-136,78-50-267,-165 260 0,-85 251-466,130-75 646,246-541 384,3 2-1,4 1 0,-14 106 0,36-179-131,1 0 0,0 0 0,1 0 0,1 0 0,0 0 0,4 16 0,-5-30-23,1 0 1,-1 0-1,0 0 1,0 0-1,1 0 0,-1 0 1,0 0-1,1-1 1,-1 1-1,1 0 1,-1 0-1,1 0 0,0 0 1,-1-1-1,1 1 1,0 0-1,-1-1 0,1 1 1,0-1-1,0 1 1,0-1-1,0 1 1,1 0-1,-1-1-3,0-1 1,0 1-1,0 0 1,1-1-1,-1 1 1,0-1-1,0 1 1,0-1-1,0 0 0,0 1 1,0-1-1,0 0 1,0 0-1,-1 0 1,1 1-1,0-1 0,0 0 1,-1 0-1,1 0 1,0 0-1,0-2 1,11-22-81,-1 0 0,-1-1 1,11-44-1,34-175-385,-32 108 141,-5 0 1,-2-143-1,-17 226 164,-2-1 0,-11-57 0,11 92 94,-2 1 0,0 0 0,-1 0-1,-1 0 1,0 0 0,-11-16 0,16 30 43,-1 0 1,0 0-1,0 1 1,0-1-1,0 1 0,-1 0 1,0 0-1,0 1 1,0-1-1,0 1 1,0-1-1,-1 1 0,1 1 1,-1-1-1,0 1 1,0-1-1,0 1 1,0 1-1,0-1 0,-1 1 1,1 0-1,0 0 1,-1 1-1,1-1 1,-1 1-1,1 0 1,-1 1-1,1-1 0,0 1 1,-1 0-1,1 0 1,0 1-1,0 0 1,0 0-1,0 0 0,-8 5 1,-2 2-43,1 0 0,0 0 0,1 2 0,0-1 0,1 2 0,-16 17 0,4 0-74,1 1 0,-35 62 0,27-32 75,3 1 0,3 1-1,2 1 1,-25 120 0,36-123 161,2 1 1,4 0 0,2 0-1,3 0 1,10 99-1,-5-128-66,2 0-1,1 0 1,1-1-1,2 0 1,1-1-1,1 0 1,2 0-1,1-2 1,1 0-1,26 34 1,-29-46-27,0-1 0,1-1 1,1 0-1,0-1 0,1-1 1,1 0-1,0-1 0,0-1 0,1-1 1,0 0-1,1-1 0,-1-1 1,2-1-1,-1 0 0,1-2 1,-1 0-1,36 1 0,-26-4 0,0-1 0,0-2 0,1-1 0,-1-2 0,41-11 0,-27 3 0,-1-1 0,-1-3 0,66-36 0,-42 12 0,-2-2 0,-1-3 0,-3-3 0,-2-2 0,92-106 0,-80 71-65,-4-2 0,-3-4 0,-5-1 0,-3-4 0,-5-1 0,50-145 0,-69 157 15,-5-1-1,-3 0 1,-4-2-1,-4 0 1,-4-1-1,-4-1 0,-4 1 1,-10-101-1,2 145 58,-1 1 0,-23-75 0,23 98 17,-2 0 0,0 1 0,-1 0-1,-1 0 1,-20-27 0,25 38 8,-2 2 0,1-1-1,-1 1 1,0 0-1,-1 1 1,0-1 0,0 2-1,-1 0 1,0 0 0,-12-6-1,13 9 6,0 0-1,0 0 0,0 1 0,0 0 1,0 1-1,-1 0 0,1 0 0,0 1 0,-1 0 1,1 1-1,0 0 0,-12 3 0,3 1 26,1 0-1,0 2 1,0 0-1,1 1 1,0 0-1,0 2 0,-15 11 1,-3 5 102,1 1 0,-55 61-1,32-22 34,4 3 0,2 2-1,4 2 1,-47 97-1,40-54-78,5 2-1,5 2 1,6 2-1,4 1 1,7 1 0,4 2-1,6 0 1,1 198-1,17-244-114,4 1-1,4-1 1,2-1-1,5 0 1,44 131-1,-46-172-2,1 0 0,2 0 0,1-2 0,3 0 0,0-2 0,2 0 0,2-2 0,1 0 0,1-2 0,37 30 0,-41-42 0,0-1 0,1-1 0,1-1 0,0-1 0,1-1 0,0-2 0,1-1 0,1-1 0,0-1 0,0-1 0,0-2 0,0-1 0,1-2 0,48-1 0,-31-5 0,-1-2 0,0-1 0,0-3 0,-1-2 0,0-2 0,-1-2 0,-1-1 0,0-3 0,67-42 0,-48 21 0,-2-3 0,-2-3 0,-2-2 0,-2-3 0,-2-1 0,-3-3 0,-2-3 0,-3-1 0,-3-2 0,66-132 0,-69 113 0,-4-2 0,-4-2 0,-4-1 0,-3-1 0,-4 0 0,-4-2 0,-4 0 0,0-169 0,-14 186 0,-3 0 0,-3 0 0,-3 1 0,-3 0 0,-3 1 0,-33-79 0,37 112 10,-3 1 1,-1 1-1,-1 1 1,-2 0-1,-1 2 0,-2 0 1,-1 1-1,-1 2 1,-2 1-1,-40-33 1,47 47 1,-1-1 1,0 2-1,0 1 1,-1 1-1,-1 1 1,0 1-1,0 1 1,-1 1-1,0 1 1,0 1-1,-1 2 1,1 0-1,-1 2 1,0 0-1,1 2 1,-52 8-1,36 0 0,1 1-1,0 1 0,0 3 1,-68 33-1,48-14-8,0 2 0,-100 79 0,68-35-34,4 4 1,4 4 0,4 4-1,-110 159 1,108-124-122,5 3 1,6 3-1,-97 252 0,120-238 114,6 2 1,7 1-1,-21 207 0,44-248 38,5 1 0,4 1 0,6-1 0,20 136 0,-15-198 0,3 0 0,1-1 0,32 76 0,-33-99 0,0 1 0,2-2 0,1 0 0,0 0 0,2-1 0,33 35 0,-35-44-2,0 0 0,1 0 0,0-2 0,1 0-1,0 0 1,0-1 0,1-2 0,0 1 0,24 6 0,-18-9-14,-1-1 0,0 0 0,1-2 1,0 0-1,-1-2 0,1 0 0,0-2 0,24-4 0,-9-2-39,-1-1-1,0-2 1,-1-2 0,0-1-1,44-25 1,-23 7-34,-2-2-1,-2-3 1,69-61 0,-43 24-17,134-164 0,-118 113 62,88-155 0,-77 91-10,-10-6 0,-7-3 0,66-226 0,-88 204-213,-11-3 0,51-417-1,-93 478 23,-7-1-1,-7 0 0,-42-319 0,25 388 83,-5 1-1,-38-106 1,41 148 42,-3 0 0,-2 2-1,-59-93 1,68 120 75,-2 1 0,0 1-1,-1 0 1,-1 1-1,0 1 1,-2 1 0,0 0-1,-28-15 1,35 24 21,0 1 1,-1 0-1,0 2 1,0-1-1,-1 2 1,1 0-1,-1 1 1,0 1-1,0 0 1,0 1-1,-26 1 1,22 3 6,0 0 1,0 1-1,1 1 1,-1 1-1,2 0 1,-1 2-1,1 0 1,0 1-1,-22 15 1,9-3 7,2 1 1,0 2-1,2 0 1,1 2-1,-32 41 1,16-12 7,3 1 1,3 2 0,-35 75-1,28-38-10,5 1 0,-29 109 0,31-57-22,6 1 0,7 1 1,6 1-1,4 245 1,22-212 28,8 0 0,7-1 0,9-1 0,7-2 0,9-2 1,102 250-1,-83-273 0,7-3 0,153 232 1,-148-271-27,5-3 0,4-4 0,157 144 0,-172-186-56,3-3 0,95 58 1,-112-84 21,1-2-1,2-2 1,74 24 0,-93-41 54,1-1-1,0-2 0,1-2 0,0-3 0,0-1 0,0-2 1,1-2-1,-1-3 0,0-1 0,80-16 0,-88 9 12,0-1 0,-1-1 0,-1-2 0,0-2 0,-1-2 0,-1 0 0,-1-3 0,0-1 0,-2-1 0,-1-1 0,43-44 0,-40 30 0,-1-2 0,-2-1 0,-2-1 0,-1-1 0,-3-1 0,-1-2 0,-3 0 0,-2-1 0,19-73 0,-16 26 0,-4 0 0,-5-1 0,-3-1 0,-5 1 0,-10-130 0,-10 61 0,-7 0 0,-77-283 0,41 254 0,-159-353 0,164 436 41,-4 2 0,-5 3 0,-122-155 0,145 214 75,-1 2 0,-84-68 0,93 87-21,0 3-1,-2 0 0,-1 2 0,-51-21 0,58 30-23,-1 1-1,0 2 0,0 1 0,-1 1 0,1 1 1,-1 2-1,0 1 0,0 1 0,-1 2 1,1 1-1,1 1 0,-1 2 0,-53 15 0,44-7 26,1 1 0,0 3 0,1 1 0,-47 31 0,32-14 40,3 2 0,-80 77 0,54-34-48,3 3-1,4 4 1,4 2-1,-66 123 1,47-56-65,8 2-1,-70 214 1,87-187-23,-54 308 0,94-380 0,5 0 0,2 212 0,13-290 4,1-1-1,2 1 0,15 50 0,-17-75 5,0 0 0,0 0 0,1-1 1,1 1-1,0-1 0,0 0 0,0 0 0,1-1 0,1 0 0,13 14 1,-16-19 2,1 0 0,-1 0 1,1 0-1,0 0 0,0-1 1,0 0-1,0 0 0,0 0 1,0 0-1,1-1 1,-1 0-1,0 0 0,1-1 1,-1 1-1,1-1 0,-1 0 1,11-2-1,-3-1 12,1 0-1,0-1 1,-1-1 0,0 0 0,0-1-1,0 0 1,-1-1 0,14-11 0,6-4-1,-2-2 0,0-2 1,34-38-1,-12 5-16,69-104 1,-18-5 35,161-359 0,-120 172 91,-15-7 1,124-568 0,-186 590-88,-15-3-1,-15-2 0,-9-363 1,-57 196 773,14 399-371,-29-113 0,31 175-192,-28-71 1,32 101-75,-2-1 1,0 2-1,-1-1 0,-26-31 0,31 43-134,0 1-1,-1 0 0,0 1 1,-1 0-1,1 0 0,-1 1 1,-1 0-1,1 1 0,-15-7 1,-18-10 109,29 14 16,1-1 1,0 0-1,1-1 1,0 0-1,1-1 1,0 0-1,0-1 1,-13-23-1,-55-113 1407,68 129-1544,-22-52-36,3 0 0,3-2 0,-22-101 0,-35-247-1365,69 354-5461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41.331"/>
    </inkml:context>
    <inkml:brush xml:id="br0">
      <inkml:brushProperty name="width" value="0.35" units="cm"/>
      <inkml:brushProperty name="height" value="0.35" units="cm"/>
      <inkml:brushProperty name="color" value="#FFFFFF"/>
    </inkml:brush>
  </inkml:definitions>
  <inkml:trace contextRef="#ctx0" brushRef="#br0">4567 371 4915,'1'-1'9,"-1"0"-1,0 0 1,0 0 0,1 0-1,-1 0 1,1 0 0,-1 0 0,0 0-1,1 1 1,0-1 0,-1 0-1,1 0 1,-1 0 0,1 1-1,0-1 1,0 0 0,-1 1-1,1-1 1,0 1 0,0-1-1,0 1 1,1-1 0,26-11 355,-13 7-207,12-12 83,-24 14-196,1 0-1,0 1 1,0-1 0,0 1-1,1 0 1,-1 0 0,1 0 0,-1 0-1,1 1 1,4-1 0,-8 2-35,-1 0 0,1 0 0,0 0 1,-1 0-1,1 0 0,-1 0 0,1 0 0,0 0 1,-1 0-1,1 1 0,-1-1 0,1 0 1,0 0-1,-1 1 0,1-1 0,-1 0 0,1 1 1,-1-1-1,1 0 0,-1 1 0,0-1 0,1 1 1,-1-1-1,1 1 0,-1-1 0,0 1 1,1-1-1,-1 1 0,0 0 0,0-1 0,1 1 1,-1-1-1,0 1 0,0 0 0,0-1 0,0 1 1,0-1-1,0 1 0,0 0 0,0-1 0,0 1 1,0 0-1,0-1 0,0 1 0,0-1 1,-1 1-1,1 0 0,0-1 0,0 1 0,-1-1 1,1 1-1,-1 0 0,-17 33 311,5-16-14,-32 33 0,0 0 120,27-30-126,-28 26 1,-14 16 316,55-58-569,0 1 0,0-2 0,0 1 0,0 0 0,-1-1 0,0 0 0,0-1 0,0 1 0,0-1 0,-1 0 0,1-1 0,-1 1 0,1-1 0,-1-1 0,-8 2 0,-10 0 182,0-1 0,-48-4-1,41 1-52,17-1-62,1 0-1,-1-2 1,0 1-1,1-2 0,0 0 1,0 0-1,1-2 1,-16-8-1,7 3 248,-45-15 0,16 14 14,-2 1 0,1 4-1,-2 1 1,1 3 0,-72 3 0,-607 3 3589,707-1-3693,-1 2 1,-47 11 0,4 0 183,26-5 99,-81 28 1,91-26-283,0 0 0,0-2-1,-1-2 1,-50 5 0,15-10-130,40-3-140,-1 2 0,1 1-1,0 1 1,-1 2-1,-45 13 1,46-9-3,0-1 0,-1-1 0,1-2 0,-1-1 0,-60 0 0,-75 9 0,28 0 0,-695-7 0,452-8 0,324 2 0,-67-1 0,120 1-11,1-1 1,-1 1-1,0 0 1,0-1-1,1 1 0,-1-1 1,1 0-1,-1 0 1,1 0-1,-1 0 1,1 0-1,-1-1 0,1 1 1,0-1-1,0 0 1,0 1-1,0-1 1,0 0-1,0 0 0,0 0 1,1 0-1,-1-1 1,1 1-1,0 0 1,-1-1-1,1 1 0,0-1 1,0 1-1,1-1 1,-1 1-1,0-1 0,1 0 1,-1-4-1,1 2-6,0 0 0,1 1-1,0-1 1,-1 1 0,1-1-1,1 1 1,-1-1 0,1 1-1,-1-1 1,1 1 0,0 0-1,1 0 1,-1 0 0,1 0-1,0 1 1,0-1-1,0 1 1,0 0 0,5-4-1,9-8-103,-1 0-1,0-2 0,17-22 0,-18 20-50,1 1 0,25-22-1,-34 35 174,-1 0 0,1 0-1,0 0 1,1 1 0,-1 1 0,1-1-1,-1 1 1,1 0 0,0 1-1,16-3 1,8 0 21,50-7 59,127-3 1,659 16 397,-841-3-454,1-1-1,39-8 1,-34 4 4,37-2-1,-18 4 20,1-4-1,83-23 1,-107 24-27,50-8 47,1 3-1,90-4 1,-21-1 20,-82 8-50,218-52 124,-82 14-35,-156 39-90,0 3 0,68-1 0,-81 5-32,-1-1 1,33-8-1,-29 5-6,49-3 1,421 8 0,-242 3 0,-260-3 0,0 1 0,-1 1 0,1-1 0,0 1 0,0-1 0,0 1 0,0 1 0,0-1 0,-1 1 0,1 0 0,-1 0 0,1 0 0,7 5 0,-10-4 0,1 0 0,-1-1 0,0 1 0,0 0 0,0 0 0,0 0 0,0 1 0,0-1 0,-1 0 0,0 1 0,0-1 0,0 1 0,0-1 0,0 1 0,-1-1 0,1 1 0,-1 0 0,0-1 0,-1 7 0,0 1 0,0 0 0,-1-1 0,-1 1 0,0 0 0,0-1 0,-1 0 0,-1 0 0,1 0 0,-2 0 0,1 0 0,-1-1 0,-14 16 0,13-17 0,0-1 0,0 1 0,0-2 0,-1 1 0,0-1 0,0 0 0,-1-1 0,1 0 0,-1 0 0,0-1 0,-1 0 0,1 0 0,-1-1 0,-11 2 0,-19-2 0,-1-1 0,-55-5 0,16 0 0,46 1 0,-63-12 0,62 7 0,-56-3 0,-199 10 0,130 1 0,123 2 0,-1 1 0,1 2 0,1 1 0,-1 2 0,-35 15 0,68-23 0,0 1 0,0 0 0,0 0 0,0 0 0,0 1 0,1 0 0,-1-1 0,1 1 0,-1 1 0,1-1 0,0 0 0,0 1 0,-4 6 0,6-9 0,1 0 0,-1 1 0,0-1 0,1 1 0,-1-1 0,1 1 0,0-1 0,-1 1 0,1-1 0,0 1 0,0-1 0,0 1 0,0-1 0,0 1 0,0-1 0,0 1 0,1-1 0,-1 1 0,0-1 0,1 1 0,-1-1 0,1 0 0,0 1 0,0-1 0,-1 0 0,1 1 0,0-1 0,0 0 0,0 0 0,0 0 0,0 1 0,0-1 0,1-1 0,-1 1 0,0 0 0,0 0 0,1 0 0,-1-1 0,1 1 0,-1 0 0,0-1 0,4 1 0,10 4 0,1-2 0,0 0 0,1 0 0,-1-2 0,0 0 0,0-1 0,28-3 0,-9 2 0,0-2 0,0-2 0,0-1 0,45-14 0,-44 10 0,0 2 0,68-7 0,273 13 0,-179 5 0,187-3 0,-379 0-2,0 0 1,0-1-1,0 1 1,0-1-1,0 0 1,0 0-1,-1-1 1,11-4-1,-13 5-15,-1-1-1,1 0 1,-1 1 0,0-1-1,1 0 1,-1-1 0,0 1-1,0 0 1,-1 0 0,1-1-1,0 1 1,-1-1 0,0 0-1,1 1 1,-1-1 0,0 0-1,0 0 1,-1 1 0,2-7-1,1-23-228,0 0-1,-3 1 0,-4-51 0,0-1-207,4 65 355,0 7 17,0 0-1,-1 0 1,0-1-1,-4-15 1,-2 7 52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7:31.850"/>
    </inkml:context>
    <inkml:brush xml:id="br0">
      <inkml:brushProperty name="width" value="0.35" units="cm"/>
      <inkml:brushProperty name="height" value="0.35" units="cm"/>
      <inkml:brushProperty name="color" value="#FFFFFF"/>
    </inkml:brush>
  </inkml:definitions>
  <inkml:trace contextRef="#ctx0" brushRef="#br0">340 1 24575,'11'4'0,"0"-1"0,0 0 0,0 0 0,1-1 0,-1-1 0,0 1 0,21-2 0,2 1 0,147 9 0,161 14 0,-256-15 0,-84-8 0,-8-1 0,-23 2 0,-53-1 0,-830-3-1365,847 2-5461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8:05.257"/>
    </inkml:context>
    <inkml:brush xml:id="br0">
      <inkml:brushProperty name="width" value="0.35" units="cm"/>
      <inkml:brushProperty name="height" value="0.35" units="cm"/>
      <inkml:brushProperty name="color" value="#FFFFFF"/>
    </inkml:brush>
  </inkml:definitions>
  <inkml:trace contextRef="#ctx0" brushRef="#br0">5257 758 24575,'-1'0'0,"0"0"0,0 1 0,0-1 0,0 0 0,1 0 0,-1 1 0,0-1 0,0 1 0,0-1 0,0 1 0,1 0 0,-1-1 0,0 1 0,0-1 0,1 1 0,-1 0 0,1 0 0,-1 0 0,0-1 0,1 1 0,0 0 0,-1 0 0,1 0 0,-1 0 0,1 0 0,0 0 0,-1 1 0,-4 32 0,4-28 0,0 12 0,1 0 0,0 0 0,2 0 0,0-1 0,1 1 0,0-1 0,2 1 0,0-1 0,1 0 0,0-1 0,2 0 0,0 0 0,1 0 0,0-1 0,22 27 0,-7-14 0,1 0 0,1-2 0,2-1 0,0-1 0,2-1 0,55 32 0,-69-46 0,-1-1 0,1 0 0,1-1 0,-1 0 0,1-2 0,1 0 0,-1-1 0,1 0 0,-1-1 0,1-2 0,0 0 0,0 0 0,0-2 0,0 0 0,-1-1 0,1-1 0,25-7 0,39-23 0,130-71 0,-204 100 0,10-6 0,0 0 0,0 0 0,-1-2 0,20-17 0,-34 26 0,0-1 0,1 1 0,-1 0 0,-1-1 0,1 0 0,0 1 0,-1-1 0,0 0 0,0 0 0,0-1 0,0 1 0,-1 0 0,0 0 0,0-1 0,0 1 0,0-1 0,0 1 0,-1-1 0,0 1 0,0-1 0,-1 0 0,1 1 0,-1-1 0,0 1 0,-1-5 0,-3-3 0,0 0 0,-1 0 0,-1 1 0,0-1 0,0 1 0,-1 1 0,-1 0 0,1 0 0,-2 1 0,1 0 0,-1 0 0,-1 1 0,1 0 0,-16-7 0,8 4 0,-2 1 0,1 1 0,-1 1 0,0 0 0,-1 2 0,0 0 0,-42-5 0,57 10-82,0 1 0,0-1 1,0 1-1,0 1 0,0-1 0,0 1 0,0 0 0,-7 3 0,10-3 17,1 0 1,-1 0-1,1 1 0,-1-1 1,1 1-1,0-1 0,-1 1 1,1 0-1,0 0 0,0 0 1,0 0-1,1 0 0,-1 1 1,0-1-1,1 1 0,0-1 1,-1 1-1,-1 5 0,1 1-130,-1 0 0,1 0 0,1 0 0,0 1 0,0-1 0,0 1 0,1-1 0,1 1 0,0-1 0,0 0 0,1 1 0,0-1 0,0 0 0,1 0 0,1 0 0,-1 0 0,7 10 0,-7-14 184,0 0 1,0 0-1,1 0 0,0-1 0,0 1 0,0-1 0,0 0 1,1 0-1,0-1 0,0 1 0,0-1 0,0 0 0,0 0 1,1 0-1,-1-1 0,1 0 0,0 0 0,-1-1 0,1 1 1,0-1-1,0 0 0,0-1 0,0 0 0,0 0 0,0 0 1,0 0-1,0-1 0,0 0 0,7-2 0,11-4 337,-1-1 0,0-1 0,0-1 0,36-22 0,-16 4 333,53-43 1,-71 50-239,0-2-1,-2 0 1,38-50-1,-52 62-336,-2 0 0,1-1 0,-2 0 0,1 0 0,-2 0-1,0-1 1,0 0 0,-1 0 0,-1-1 0,0 1 0,2-27-1,-5 35-174,-1 0-1,1 0 1,-1-1-1,0 1 1,0 0-1,-1 0 1,1 0-1,-1 0 1,0 1-1,-1-1 1,1 0-1,-1 1 1,0 0-1,0-1 1,0 1-1,-1 0 1,1 1-1,-1-1 1,0 1-1,-8-6 1,7 6-12,-1-1 1,0 1-1,0 0 0,0 1 1,0 0-1,0 0 1,-1 0-1,1 0 0,0 1 1,-1 0-1,1 1 1,-1-1-1,0 1 1,1 1-1,-1-1 0,1 1 1,-8 2-1,-1 1-53,1 1-1,1 1 0,-1 0 1,1 1-1,0 1 0,-19 14 1,4 0-279,-45 45 0,42-35 63,2 2 1,1 1-1,2 2 0,-36 66 0,48-77 246,2 1 0,1 0 0,1 1 0,1 0 0,1 0 0,2 1 0,1 0 0,-2 35 0,7-54 213,0-1-1,1 0 1,-1 1-1,2-1 0,-1 0 1,1 0-1,1 0 0,0 0 1,0 0-1,1 0 1,0-1-1,0 0 0,1 1 1,9 11-1,-6-11 46,0-1-1,1 1 1,0-1 0,1-1-1,0 0 1,0 0 0,0-1-1,1 0 1,0-1-1,20 7 1,-7-4 113,-1-2-1,1 0 0,1-2 1,-1-1-1,0 0 1,1-2-1,0-1 0,42-5 1,-53 3-85,1 0-1,-1-1 1,0-1 0,0 0-1,0-1 1,-1-1 0,1 0 0,-1-1-1,-1 0 1,1-1 0,-1 0 0,0-1-1,-1 0 1,0-1 0,-1 0-1,11-14 1,-7 3-74,-1-1 1,-1 0-1,-1-1 0,-1 0 0,-1-1 0,-1 0 0,-1-1 1,-1 1-1,4-38 0,-3-15 99,-3-138 0,-5 195-185,-2-49 0,2 65 0,1 1 0,-1-1 0,1 0 0,-1 1 0,0-1 0,-1 1 0,1 0 0,-1-1 0,1 1 0,-1 0 0,0 0 0,0 0 0,0 0 0,-5-4 0,7 7 0,-1-1 0,1 1 0,-1 0 0,0-1 0,1 1 0,-1 0 0,0-1 0,0 1 0,1 0 0,-1 0 0,0 0 0,1 0 0,-1 0 0,0 0 0,0 0 0,1 0 0,-1 0 0,0 0 0,0 0 0,1 0 0,-1 0 0,0 1 0,1-1 0,-1 0 0,0 1 0,1-1 0,-1 0 0,0 1 0,1-1 0,-1 1 0,1-1 0,-1 1 0,1-1 0,-1 1 0,1-1 0,-1 1 0,1-1 0,-1 1 0,1 0 0,0-1 0,-1 1 0,1 0 0,-16 37 0,9-10 0,2 2 0,0-1 0,2 0 0,2 1 0,0 0 0,2-1 0,4 31 0,8 28 0,25 91 0,13 3 0,-40-148 0,3 0 0,0-1 0,22 35 0,-35-66-3,0 0-1,0 0 0,0 0 1,1 0-1,-1 0 1,0-1-1,1 1 0,-1 0 1,1-1-1,0 1 0,-1-1 1,1 0-1,0 0 1,0 1-1,0-1 0,2 1 1,-3-2-4,0 0 1,0-1 0,-1 1-1,1 0 1,0 0 0,0 0-1,-1-1 1,1 1 0,0 0-1,0-1 1,-1 1 0,1-1-1,0 1 1,-1-1-1,1 1 1,0-1 0,-1 1-1,1-1 1,-1 0 0,1 1-1,-1-1 1,1 0 0,-1 1-1,0-1 1,1 0 0,-1 0-1,0 1 1,1-2 0,2-10-142,1 0 1,-2 0-1,0 0 1,2-18-1,0-521-3880,-6 459 3157,0 53 295,2 36 494,-1 8 106,0 69 691,21 916 4184,-14-896-4144,-4-84-626,1-24-111,18-313-18,-13 152 0,-5 141 0,-3 34 0,0 0 0,0 0 0,0 0 0,1 0 0,-1 0 0,0 0 0,0 0 0,0 0 0,0 0 0,0 0 0,0 0 0,0 0 0,0 0 0,0 0 0,0 1 0,0-1 0,1 0 0,-1 0 0,0 0 0,0 0 0,0 0 0,0 0 0,0 0 0,0 0 0,0 0 0,0 0 0,1 0 0,-1 0 0,0 0 0,0 0 0,0 0 0,0-1 0,0 1 0,0 0 0,5 54 0,-3-32 0,3 42 0,0 7 0,2 0 0,19 74 0,-18-126 0,-8-19 0,0 0 0,0 0 0,0 1 0,0-1 0,0 0 0,1 0 0,-1 0 0,0 1 0,0-1 0,0 0 0,0 0 0,1 0 0,-1 0 0,0 0 0,0 1 0,1-1 0,-1 0 0,0 0 0,0 0 0,0 0 0,1 0 0,-1 0 0,0 0 0,0 0 0,1 0 0,-1 0 0,0 0 0,0 0 0,1 0 0,-1 0 0,0 0 0,0 0 0,1 0 0,-1 0 0,2-2 0,0 0 0,0-1 0,-1 1 0,1 0 0,-1 0 0,1-1 0,-1 1 0,0-1 0,0 1 0,1-4 0,7-21 0,-5 15 0,0 0 0,1 0 0,0 0 0,1 0 0,10-15 0,-15 26 0,-1 0 0,1 0 0,-1 1 0,1-1 0,-1 1 0,1-1 0,0 0 0,-1 1 0,1-1 0,0 1 0,-1-1 0,1 1 0,0 0 0,0-1 0,-1 1 0,1 0 0,0 0 0,0-1 0,0 1 0,0 0 0,-1 0 0,1 0 0,0 0 0,0 0 0,0 0 0,0 0 0,0 0 0,-1 0 0,1 1 0,0-1 0,0 0 0,0 1 0,-1-1 0,1 0 0,0 1 0,0-1 0,-1 1 0,1-1 0,1 2 0,3 3 0,-1 0 0,1 0 0,-1 1 0,0-1 0,-1 1 0,1 0 0,-1 0 0,0 1 0,-1-1 0,3 9 0,19 84 0,-20-76 0,84 631 0,-54-334 0,-8-35 0,-14 332 0,-11-437 0,-4 131 0,-2-285 0,-1-16 0,6-10 0,0 1 0,0-1 0,-1 0 0,1 0 0,0 0 0,0 0 0,-1 0 0,1 0 0,0 0 0,-1 0 0,1 0 0,0 0 0,0 0 0,-1 0 0,1 0 0,0 0 0,0 0 0,-1 0 0,1-1 0,0 1 0,0 0 0,-1 0 0,1 0 0,0 0 0,0 0 0,-1-1 0,1 1 0,0 0 0,0 0 0,0 0 0,0-1 0,-1 1 0,1 0 0,0 0 0,0 0 0,0-1 0,-7-10 0,1-1 0,0 0 0,1 0 0,1-1 0,0 1 0,0-1 0,-3-24 0,-1-3 0,-91-437 0,21 93 0,-47-141 0,106 446 0,6 24 0,3-1 0,3-1 0,2 0 0,4-96 0,4 74 0,-3 79 0,0-21 0,-6 45 0,-32 346 0,23 9 0,13-313 0,-2 658 0,4-341 0,0-531 0,-20-397 0,-25-6 0,27 348 0,-63-718 0,79 900 0,1 20 0,0 3 0,1 32 0,0-26 0,4 398 0,-15 604 0,-6-695 0,14-260 0,-1-46 0,0-14 0,-3-20 0,-56-545 0,59 513 0,-12-573 0,0 312 0,4 148 0,11 154 0,2 11 0,-1 1 0,0-1 0,0 1 0,0 0 0,-1-1 0,1 1 0,-1-1 0,0 1 0,-1 0 0,1 0 0,-3-6 0,3 10 0,1 1 0,-1-1 0,1 0 0,-1 0 0,1 1 0,0-1 0,-1 0 0,1 1 0,-1-1 0,1 1 0,0-1 0,-1 0 0,1 1 0,0-1 0,-1 1 0,1-1 0,0 1 0,0-1 0,-1 1 0,1-1 0,0 1 0,0-1 0,0 1 0,0-1 0,0 1 0,0 0 0,0-1 0,0 1 0,0-1 0,0 1 0,0 0 0,-10 70 0,4-1 0,3 111 0,3-88 0,-1 901 0,2-479 0,-1-509 0,0 3 0,0-1 0,0 1 0,-1 0 0,0-1 0,-4 16 0,5-23 0,0-1 0,0 0 0,0 0 0,0 1 0,0-1 0,0 0 0,0 0 0,-1 1 0,1-1 0,0 0 0,0 0 0,0 1 0,0-1 0,0 0 0,-1 0 0,1 1 0,0-1 0,0 0 0,-1 0 0,1 0 0,0 0 0,0 1 0,-1-1 0,1 0 0,0 0 0,0 0 0,-1 0 0,1 0 0,0 0 0,0 0 0,-1 0 0,1 0 0,0 0 0,-1 0 0,1 0 0,0 0 0,0 0 0,-1 0 0,1 0 0,0 0 0,0 0 0,-1 0 0,1 0 0,0 0 0,-1 0 0,1-1 0,0 1 0,0 0 0,0 0 0,-1 0 0,1 0 0,0-1 0,0 1 0,0 0 0,-1 0 0,1-1 0,0 1 0,0 0 0,0 0 0,0-1 0,0 1 0,-1 0 0,-5-12 0,0 0 0,1 0 0,0 0 0,1-1 0,1 0 0,-4-24 0,-2-3 0,-213-1207 0,214 1125 0,8-161 0,3 138 0,-16 213 0,-75 1139 0,74-935 0,-2 91 0,15-326 0,2 10 0,-3 0 0,-1 0 0,-20 90 0,21-128 0,-1-1 0,0 0 0,0 0 0,-5 9 0,7-17 0,1 1 0,0 0 0,-1-1 0,1 1 0,0-1 0,-1 1 0,1-1 0,-1 1 0,1-1 0,-1 1 0,1-1 0,-1 0 0,1 1 0,-1-1 0,1 0 0,-1 1 0,0-1 0,1 0 0,-1 0 0,1 1 0,-1-1 0,0 0 0,1 0 0,-1 0 0,0 0 0,1 0 0,-2 0 0,1-1 0,0 0 0,-1 0 0,1 0 0,0 0 0,0 0 0,0 0 0,0-1 0,0 1 0,0 0 0,0-1 0,0 1 0,0-1 0,1 1 0,-1-1 0,1 1 0,-1-1 0,0-1 0,-16-57-24,3 0-1,-10-83 1,19 105-67,-154-1526-1378,133 483 3102,26 897-1633,-3 242 0,-4-1 0,-1 0 0,-18 60 0,16-70 0,-94 385 0,-13 63 0,-65 420 0,149-746 0,31-158 0,-12 59 0,-9 134 0,23-187 0,0-16 0,1-14 0,3-228 0,-3-16 0,-1 179 0,10-689 0,46 2 0,-42 650 0,5-1 0,53-178 0,57-76 0,-120 339 0,-3 11 0,0 0 0,1 1 0,14-25 0,-22 44 0,1 0 0,0 0 0,0 1 0,0-1 0,0 0 0,1 0 0,-1 1 0,0-1 0,0 0 0,0 0 0,0 0 0,0 1 0,0-1 0,0 0 0,0 0 0,0 0 0,0 1 0,1-1 0,-1 0 0,0 0 0,0 0 0,0 0 0,0 1 0,0-1 0,1 0 0,-1 0 0,0 0 0,0 0 0,0 0 0,1 0 0,-1 0 0,0 0 0,0 0 0,0 1 0,1-1 0,-1 0 0,0 0 0,0 0 0,1 0 0,-1 0 0,0 0 0,0 0 0,0 0 0,1-1 0,-1 1 0,0 0 0,0 0 0,0 0 0,1 0 0,-1 0 0,0 0 0,0 0 0,0 0 0,1-1 0,-1 1 0,0 0 0,0 0 0,0 0 0,0 0 0,0 0 0,1-1 0,-1 1 0,0 0 0,3 27 0,1 396 0,-6-251 0,-1 2640 0,-11-3281 0,3 155 0,3-636 0,-18 593 0,10 189 0,-9-894 0,27 770 0,-2 273 0,-1 1 0,0-1 0,-1 1 0,-1-1 0,-1 1 0,-8-26 0,9 38 0,1 1 0,-1-1 0,0 0 0,0 0 0,-1 1 0,0 0 0,1 0 0,-2 0 0,1 0 0,-1 1 0,1-1 0,-1 1 0,-1 0 0,1 1 0,0-1 0,-1 1 0,0 0 0,0 1 0,0-1 0,0 1 0,-11-2 0,-4-1 0,0 1 0,-1 2 0,1 0 0,-1 1 0,1 1 0,-1 1 0,1 1 0,-33 7 0,49-7 0,0 0 0,1 0 0,-1 1 0,1-1 0,0 1 0,0 0 0,0 0 0,0 0 0,1 1 0,-1-1 0,1 1 0,0 0 0,0 0 0,0 0 0,-4 9 0,-2 6 0,1 1 0,-8 31 0,8-25 0,-36 130 0,7 1 0,7 1 0,7 2 0,-4 315 0,11 212 0,7-430 0,9-249 0,-1-22 0,1-43 0,31-1115 0,-31 1153 0,23-259 0,-20 263 0,-2 15 0,-1 0 0,0 0 0,0 0 0,0 0 0,0 0 0,0 0 0,0 0 0,0 0 0,0 0 0,0 0 0,0 0 0,0 0 0,0 0 0,0 0 0,0 0 0,0 0 0,0 1 0,0-1 0,0 0 0,0 0 0,0 0 0,0 0 0,1 0 0,-1 0 0,0 0 0,0 0 0,0 0 0,0 0 0,0 0 0,0 0 0,0 0 0,0 0 0,0 0 0,0 0 0,0 0 0,0 0 0,0 0 0,0 0 0,0-1 0,1 1 0,-1 0 0,0 0 0,0 0 0,0 0 0,0 0 0,0 0 0,0 0 0,0 0 0,0 0 0,0 0 0,0 0 0,0 0 0,0 0 0,0 0 0,0 0 0,0 0 0,0 0 0,3 35 0,-8 335 0,-17-12 0,-88 872 0,40-483 0,-4-101 0,69-617 0,1-23 0,1-51 0,6-407 0,20 0 0,81-454 0,-63 519 0,-23 163 0,-11 147 0,-6 72 0,0 14 0,1 33 0,-2-38 0,31 1952-6636,-31-1925 6544,-1-19 246,1 0 1,0-1 0,1 1-1,0 0 1,7 18 1004,-3-38-744,1-14 131,11-80 477,5-137-1,-15-111 750,-7 317-1754,-56-839-18,21 488 0,28 320 0,5 45 0,8 55 0,80 321 0,-49-227 0,192 690 0,-145-528 0,-59-197 0,-3 1 0,10 111 0,-30-171 0,-4-29 0,-3-10 0,-5-18 0,10 21 0,-27-71 0,-32-136 0,36 119 0,-131-579 0,108 430 0,22 129 0,5-2 0,-8-165 0,25 253 0,0-1 0,-1 1 0,-1 0 0,-1 0 0,-9-25 0,-48-104 0,21 58 0,28 62 0,2-1 0,1-1 0,2 0 0,1 0 0,2-1 0,1 0 0,0-49 0,5 24 0,-11-107 0,-3 91 0,-2 2 0,-30-85 0,39 146 0,3 11 0,-1 19 0,2-4 0,-92 385 0,-2 16 0,30 187 0,62 6 0,14-453 0,58 302 0,-5-239 0,-18-76 0,-32-100 0,-11-39 0,-2-9 0,-18-81 0,-234-1263-3492,212 947 1869,14-572 0,27 943 2251,2 1 0,0 0 0,2 0 0,2 0 0,19-58 0,11-6 1338,-26 77-1228,-6 20-523,-1 13-167,-1 20-47,-1 1 0,-2-1 0,-4 37-1,2-34 0,-19 195 0,-114 695 0,22-191 0,85-344 0,32-9 0,-2-261 0,-1-85 0,-6 49 0,0-63 0,1-22 0,0-17 0,-3-58 0,2-110 0,5 97 0,12-726 0,62 2 0,-63 745 0,2 0 0,3 2 0,3 0 0,28-63 0,104-288 0,-91 238 0,-50 156 0,-9 21 0,-1-1 0,1 0 0,-1 0 0,0 0 0,1 0 0,-1 1 0,0-1 0,0 0 0,1 0 0,-1 1 0,0-1 0,1 0 0,-1 0 0,0 1 0,0-1 0,0 0 0,1 1 0,-1-1 0,0 0 0,0 1 0,0-1 0,0 0 0,0 1 0,1-1 0,-1 1 0,0-1 0,0 0 0,0 1 0,0-1 0,0 0 0,0 1 0,3 58 0,-2-54 0,1 987 0,-6-529 0,4 675 0,0-1124 0,-1-5 0,1-1 0,1 1 0,-1 0 0,1-1 0,4 13 0,-5-19 0,1 0 0,0 0 0,0 0 0,0 0 0,0 0 0,0 0 0,0-1 0,1 1 0,-1 0 0,0-1 0,1 1 0,-1-1 0,1 0 0,0 1 0,0-1 0,-1 0 0,1 0 0,0 0 0,0 0 0,0 0 0,0-1 0,0 1 0,0-1 0,0 1 0,0-1 0,0 0 0,3 1 0,15-1 0,0 0 0,0-2 0,0 0 0,0-1 0,0-1 0,-1-1 0,36-13 0,125-67 0,-162 76 0,-1-1 0,0 0 0,0-1 0,-1-1 0,-1-1 0,0 0 0,-1-1 0,0-1 0,-1 0 0,-1 0 0,17-28 0,-26 37 0,0 0 0,1 0 0,0 1 0,0 0 0,0-1 0,1 1 0,0 1 0,0-1 0,0 1 0,0 0 0,12-6 0,-9 6 0,1 0 0,0 1 0,0 0 0,0 1 0,0 0 0,1 1 0,-1-1 0,11 1 0,75 2 0,1 4 0,140 25 0,-231-29 0,10 1 0,36 7 0,0-3 0,92-1 0,-106-12 0,-36 7 0,0 0 0,-1 0 0,1-1 0,0 1 0,-1 0 0,1-1 0,-1 1 0,1-1 0,0 1 0,-1-1 0,1 1 0,-1-1 0,1 1 0,-1-1 0,1 1 0,-1-1 0,0 0 0,1 1 0,-1-1 0,0 0 0,0 1 0,1-1 0,-1 0 0,0 1 0,0-1 0,0 0 0,0 0 0,0 1 0,0-1 0,0 0 0,0 0 0,0 1 0,0-1 0,0 0 0,0 1 0,0-1 0,-1 0 0,1 0 0,0 1 0,-1-1 0,1 1 0,0-1 0,-1 0 0,0 0 0,-4-6 0,0 0 0,-1 1 0,1 0 0,-1 0 0,0 0 0,-13-8 0,-54-33 0,72 46 0,-98-55 0,-144-59 0,-118-25 0,86 43 0,-304-65 0,396 124 0,-1 8 0,-329-12 0,491 42 0,-14-1 0,1 1 0,-57 9 0,89-9 0,0 1 0,1 0 0,-1 0 0,1 0 0,-1 1 0,1-1 0,-1 1 0,1-1 0,0 1 0,0 0 0,-1 0 0,1 0 0,1 0 0,-1 0 0,0 0 0,0 0 0,1 1 0,-1-1 0,1 1 0,-2 4 0,-2 6 0,1 1 0,0-1 0,-2 16 0,-1 4 0,-8 17 0,0 1 0,-14 77 0,27-111 0,0 0 0,1 0 0,1 0 0,0 0 0,2 0 0,0 0 0,0 0 0,10 31 0,2-11 0,2-2 0,39 68 0,57 62 0,-107-159 0,196 256 0,-157-212 0,3-1 0,103 82 0,-131-116 0,1-2 0,1 0 0,0-2 0,0 0 0,1-1 0,1-2 0,-1 0 0,2-1 0,-1-1 0,1-2 0,44 4 0,-66-7 0,1-1 0,0 0 0,0 0 0,0 0 0,0-1 0,0 1 0,0-1 0,0 1 0,-1-1 0,1 0 0,0 0 0,0 0 0,-1-1 0,1 1 0,-1-1 0,1 1 0,-1-1 0,0 0 0,1 0 0,-1 0 0,3-4 0,-3 2 0,0 0 0,-1 0 0,1 0 0,-1 0 0,0-1 0,0 1 0,-1 0 0,1-1 0,-1 1 0,0 0 0,0-1 0,0 1 0,-1 0 0,-1-7 0,-4-23-101,2 11-174,0 0-1,1 0 1,1 0-1,2-28 0,0 46 218,1 0-1,-1 0 0,1 0 0,0 0 0,1 0 1,-1 0-1,1 0 0,0 0 0,0 1 0,0-1 1,1 0-1,-1 1 0,1 0 0,0 0 0,1 0 0,-1 0 1,1 0-1,0 1 0,-1-1 0,2 1 0,-1 0 1,0 0-1,1 1 0,7-4 0,-2 2-79,0 1 0,0 1 0,0 0 0,0 0 0,0 1-1,0 1 1,0 0 0,1 0 0,-1 0 0,0 2 0,11 1 0,15 6-419,60 22 0,-78-24 395,136 52-690,-124-46 1085,-2 2 1,0 1-1,28 20 0,-53-35-161,-1 1 0,0 0 0,1 0 0,-1 0 0,0 0 0,0 0 0,0 1 0,0-1 0,0 0 0,-1 1 0,2 2 0,-2-4-53,-1-1 0,0 1-1,0-1 1,0 1 0,0-1 0,0 0 0,0 1 0,0-1 0,0 1-1,0-1 1,0 1 0,-1-1 0,1 1 0,0-1 0,0 0-1,0 1 1,0-1 0,-1 1 0,1-1 0,0 0 0,0 1 0,-1-1-1,1 0 1,0 1 0,-1-1 0,0 1 0,-20 6 574,-3-6-326,0-1 0,0-2 0,0 0 0,1-1 0,-1-2 0,-25-7 0,36 9-170,-421-128 1084,2-37-493,352 132-688,2-5 0,-109-74 0,-52-30 0,221 137 0,0 0 0,0 2 0,-1 0 0,0 1 0,0 0 0,0 2 0,-23-2 0,-138 7 0,89 1 0,-136-2 0,-366-47 0,455 33 0,-231 8 0,199 7 0,151-2 0,-1-1 0,1 0 0,0 2 0,-1 0 0,1 1 0,0 1 0,0 1 0,0 1 0,-34 13 0,-215 129 0,243-128 0,1 1 0,1 2 0,1 0 0,1 1 0,1 1 0,-32 50 0,49-70 0,-4 6 0,0 2 0,0-1 0,1 1 0,-4 12 0,9-22 0,0 1 0,0-1 0,1 1 0,-1-1 0,1 1 0,0 0 0,0-1 0,0 1 0,0-1 0,0 1 0,1 4 0,0-5 0,-1-1 0,1 1 0,0-1 0,0 0 0,0 1 0,-1-1 0,1 0 0,0 0 0,1 0 0,-1 0 0,0 0 0,0 0 0,0 0 0,1 0 0,-1 0 0,0 0 0,1-1 0,-1 1 0,0-1 0,1 1 0,2 0 0,6 1 0,0 0 0,1 0 0,-1-1 0,1-1 0,-1 0 0,1 0 0,12-3 0,77-18 0,-74 15 0,530-152 0,-542 154 0,-13 7 0,-20 12 0,16-14 0,-345 222 0,168-127 0,163-82 0,17-14 0,-1 0 0,1 0 0,0 1 0,0-1 0,0 0 0,0 1 0,0-1 0,0 0 0,0 0 0,0 1 0,0-1 0,0 0 0,1 0 0,-1 1 0,0-1 0,0 0 0,0 0 0,0 1 0,0-1 0,0 0 0,1 0 0,-1 1 0,0-1 0,0 0 0,0 0 0,0 0 0,1 1 0,-1-1 0,0 0 0,0 0 0,1 0 0,-1 0 0,0 0 0,0 1 0,1-1 0,-1 0 0,0 0 0,1 0 0,45 8 0,-33-7 0,623 91 0,-279-36 0,1426 116 0,-1757-170 0,-55-3 0,-16 0 0,-1696-8 0,1567 15 0,131 1 0,43-7 0,0 0 0,-1 0 0,1 0 0,0 0 0,0 0 0,-1 0 0,1 0 0,0 0 0,-1 1 0,1-1 0,0 0 0,0 0 0,-1 0 0,1 0 0,0 0 0,0 0 0,0 0 0,-1 1 0,1-1 0,0 0 0,0 0 0,-1 0 0,1 0 0,0 1 0,0-1 0,0 0 0,0 0 0,0 1 0,-1-1 0,1 0 0,0 0 0,0 1 0,0-1 0,0 0 0,0 0 0,0 1 0,0-1 0,0 0 0,0 0 0,0 1 0,0-1 0,0 0 0,0 1 0,0-1 0,0 0 0,0 0 0,0 1 0,0-1 0,0 0 0,0 0 0,1 1 0,-1-1 0,0 0 0,0 0 0,0 0 0,0 1 0,0-1 0,1 0 0,-1 0 0,0 0 0,0 1 0,1-1 0,-1 0 0,0 0 0,6 3 0,-1-1 0,1 0 0,-1-1 0,1 1 0,-1-1 0,8 1 0,68 8 0,0-3 0,1-4 0,0-3 0,88-13 0,-18-8 0,193-51 0,42-39 0,-366 104 0,-1-1 0,0-1 0,28-17 0,-45 25 0,-1-1 0,1 0 0,-1 0 0,1 0 0,-1 0 0,0 0 0,0-1 0,0 1 0,0-1 0,2-4 0,-3 6 0,-1 0 0,0 0 0,1-1 0,-1 1 0,0 0 0,0 0 0,1 0 0,-1-1 0,0 1 0,0 0 0,-1 0 0,1-1 0,0 1 0,0 0 0,-1 0 0,1 0 0,0-1 0,-1 1 0,0-1 0,-3-3 0,0 0 0,0 1 0,0-1 0,0 1 0,-1 0 0,0 1 0,0-1 0,0 1 0,-9-4 0,-33-18 0,-1 2 0,-89-28 0,-111-17 0,-171-14 0,391 80 0,28 2 0,0 0 0,0 0 0,0 0 0,0 0 0,0 0 0,-1 0 0,1 0 0,0 0 0,0 0 0,0 0 0,0 0 0,-1 0 0,1 0 0,0 0 0,0 0 0,0 0 0,0 0 0,-1 0 0,1 0 0,0 0 0,0 0 0,0 0 0,0 0 0,-1 0 0,1 0 0,0 0 0,0 0 0,0 0 0,0 0 0,0 0 0,0 1 0,-1-1 0,1 0 0,0 0 0,0 0 0,0 0 0,0 0 0,0 1 0,0-1 0,0 0 0,0 0 0,0 0 0,-1 0 0,1 0 0,0 1 0,0-1 0,0 0 0,0 0 0,0 1 0,5 2 0,0 0 0,0 0 0,0 0 0,0-1 0,12 4 0,101 35 0,141 30 0,135 9 0,37-17 0,-203-33 0,-189-23 0,-32-6 0,-9-1 0,-67-16 0,-681-213 0,137 38 0,432 148 0,138 34 0,30 5 0,11 0 0,27-1 0,267-4 0,6 24 0,-241-12 0,115 10 0,162 4 0,-301-19 0,-32 2 0,-1 0 0,1 0 0,-1 0 0,0 0 0,1 0 0,-1 0 0,1 0 0,-1 0 0,1 0 0,-1-1 0,0 1 0,1 0 0,-1 0 0,1 0 0,-1-1 0,0 1 0,1 0 0,-1 0 0,0-1 0,1 1 0,-1 0 0,0-1 0,0 1 0,1 0 0,-1-1 0,0 1 0,1-1 0,-4-2 0,1 1 0,0-1 0,-1 1 0,0-1 0,1 1 0,-1 0 0,0 0 0,0 0 0,0 1 0,-1-1 0,-5-2 0,-666-291 0,498 230 0,-200-47 0,357 105 0,20 7 0,0 0 0,0 0 0,0 0 0,0 0 0,0 0 0,0 0 0,0 0 0,0 0 0,0 0 0,1 0 0,-1 0 0,0 0 0,0 0 0,0 0 0,0 0 0,0 0 0,0 0 0,0 0 0,0 0 0,1 0 0,-1 0 0,0 0 0,0 0 0,0 0 0,0 0 0,0 0 0,0 0 0,0 0 0,0 0 0,0 0 0,0 0 0,1 0 0,-1 0 0,0-1 0,0 1 0,0 0 0,0 0 0,0 0 0,0 0 0,0 0 0,0 0 0,0 0 0,0 0 0,0 0 0,0 0 0,0-1 0,0 1 0,0 0 0,0 0 0,0 0 0,0 0 0,0 0 0,0 0 0,0 0 0,0 0 0,0-1 0,0 1 0,0 0 0,0 0 0,0 0 0,0 0 0,0 0 0,0 0 0,0 0 0,45-1 0,-32 1 0,200 2 0,429-10 0,-609 6 0,255-24 0,-230 18 0,-1-3 0,105-35 0,-142 39 0,0-1 0,-1 0 0,-1-2 0,26-16 0,-40 23 0,0 0 0,0 0 0,0-1 0,0 1 0,0-1 0,0 0 0,-1 0 0,0 0 0,0-1 0,0 1 0,-1-1 0,1 0 0,-1 1 0,0-1 0,0 0 0,-1 0 0,1 0 0,-1-1 0,0 1 0,-1 0 0,1 0 0,-1-6 0,-1 3 0,0 1 0,-1-1 0,0 1 0,0-1 0,-1 1 0,0 0 0,0 0 0,0 0 0,-7-8 0,0 0 0,0 1 0,-2 1 0,-15-16 0,-2 3 0,-1 2 0,-2 0 0,0 3 0,-1 0 0,-2 2 0,-50-20 0,-235-72 0,269 95 0,-1250-325 0,1063 295 0,213 45 0,33 7 0,53 15 0,375 84 0,26-25 0,-226-41 0,258 36 0,-281-45 0,-204-29 0,0 0 0,0 0 0,0 1 0,-1 0 0,18 7 0,-45-5 0,-40 0 0,-168-3 0,-1175-70 0,916 36 0,434 30 0,7-1 0,-1 2 0,-72 6 0,115-3 0,-1 0 0,0 0 0,0 0 0,0 0 0,1 0 0,-1 1 0,1 0 0,-1-1 0,1 1 0,0 1 0,0-1 0,0 0 0,0 1 0,0 0 0,0-1 0,1 1 0,-1 0 0,1 0 0,0 1 0,0-1 0,0 0 0,0 1 0,0-1 0,1 1 0,0 0 0,-2 5 0,-1 8 0,1 1 0,1 0 0,0 0 0,2 24 0,0-34 0,0 3 0,0 0 0,1-1 0,1 1 0,0 0 0,0-1 0,1 0 0,0 1 0,1-1 0,0 0 0,0-1 0,1 1 0,1-1 0,-1 0 0,2 0 0,-1 0 0,1-1 0,0 0 0,1-1 0,0 1 0,14 8 0,-2-3 0,0 0 0,1-2 0,0-1 0,1-1 0,0 0 0,1-2 0,0 0 0,35 4 0,90 8 0,0-6 0,231-9 0,-338-9 0,-41 5 0,0 0 0,0 0 0,1 0 0,-1 0 0,0 0 0,0 0 0,0 0 0,0 0 0,0 0 0,1 0 0,-1 0 0,0 0 0,0 0 0,0 0 0,0 0 0,0 0 0,0 0 0,1 0 0,-1-1 0,0 1 0,0 0 0,0 0 0,0 0 0,0 0 0,0 0 0,0 0 0,0 0 0,0-1 0,1 1 0,-1 0 0,0 0 0,0 0 0,0 0 0,0 0 0,0-1 0,0 1 0,0 0 0,0 0 0,0 0 0,0 0 0,0 0 0,0-1 0,0 1 0,0 0 0,0 0 0,0 0 0,0 0 0,0 0 0,0 0 0,-1-1 0,1 1 0,0 0 0,0 0 0,0 0 0,0 0 0,0 0 0,0-1 0,-21-8 0,-27-5 0,-1 2 0,-65-7 0,-107-2 0,186 18 0,-11-1 0,-70-3 0,102 7 0,0 1 0,1 0 0,-1 1 0,0 0 0,-24 8 0,37-10 0,0 0 0,0 1 0,0-1 0,0 0 0,0 0 0,0 1 0,0-1 0,0 0 0,0 1 0,1-1 0,-1 1 0,0-1 0,0 1 0,0 0 0,1-1 0,-1 1 0,0 0 0,1 0 0,-1-1 0,0 1 0,1 0 0,-1 0 0,1 0 0,-1 0 0,1 0 0,0 0 0,-1-1 0,1 1 0,0 0 0,0 0 0,0 0 0,0 0 0,0 0 0,0 0 0,0 1 0,1 1 0,0 0 0,1 0 0,-1 0 0,1-1 0,0 1 0,0-1 0,0 1 0,0-1 0,1 0 0,3 4 0,10 6 0,-1-1 0,2 0 0,-1-1 0,2-1 0,-1 0 0,21 6 0,120 32 0,-109-34 0,252 63 0,3-13 0,542 42 0,-553-95 0,-272-10 0,9 0 0,-55 5 0,-1101 111 0,1037-104 0,54-7 0,-46 2 0,78-7 0,0-1 0,0 1 0,1-1 0,-1 1 0,0-1 0,0 0 0,0 0 0,1 0 0,-1 0 0,1 0 0,-1-1 0,1 1 0,-1-1 0,1 0 0,0 0 0,-1 0 0,-2-4 0,-3-3 0,1 0 0,1-1 0,-7-12 0,-1-1 0,4 7 0,1 0 0,0-1 0,2 0 0,0 0 0,0 0 0,2-1 0,-5-27 0,4 3 0,2 0 0,2-53 0,4 73 0,0 0 0,1 0 0,2 1 0,0-1 0,1 1 0,1 0 0,1 0 0,1 1 0,1 0 0,1 1 0,18-26 0,15-15 0,2 3 0,56-53 0,139-111 0,-93 91 0,-142 125 0,-1 0 0,1 0 0,-1-1 0,0 0 0,-1 0 0,1 0 0,-1 0 0,6-13 0,-10 18 0,1-1 0,-1 1 0,0 0 0,0-1 0,0 1 0,1 0 0,-1-1 0,0 1 0,-1 0 0,1-1 0,0 1 0,0 0 0,-1-1 0,1 1 0,0 0 0,-1-1 0,1 1 0,-1 0 0,-1-3 0,0 2 0,0 0 0,-1 0 0,1 0 0,0 0 0,-1 0 0,1 1 0,-1-1 0,0 1 0,0-1 0,1 1 0,-1 0 0,-4-1 0,-18-5 0,0 1 0,0 1 0,-1 2 0,-27-1 0,-111 4 0,103 1 0,36 0 0,-1048 9 0,1067-11 0,0 1 0,0 0 0,0 0 0,0 1 0,0 0 0,0 0 0,0 0 0,0 1 0,0 0 0,0 0 0,1 1 0,-1-1 0,1 1 0,0 0 0,0 1 0,0-1 0,0 1 0,-5 5 0,-48 47 0,3 2 0,-78 106 0,117-142 0,-55 72 0,-90 163 0,126-191 0,3 1 0,3 2 0,-33 116 0,58-172 0,0 0 0,1 0 0,0 0 0,1 0 0,1 1 0,0-1 0,1 1 0,1-1 0,1 16 0,0-25 0,-1 0 0,0 0 0,1 0 0,0-1 0,0 1 0,0 0 0,0-1 0,1 0 0,-1 1 0,1-1 0,0 0 0,0 0 0,0-1 0,4 4 0,0-2 0,1 1 0,0-2 0,0 1 0,0-1 0,0 0 0,0 0 0,1-1 0,15 2 0,46 3 0,123-6 0,230-23 0,574-79 0,-599 46 0,-113-1 0,-254 49 0,-1-2 0,0-1 0,0-1 0,54-30 0,-75 36 0,-1 0 0,0-1 0,0 0 0,-1-1 0,0 0 0,0 0 0,-1 0 0,1-1 0,-2 0 0,1 0 0,-1 0 0,0-1 0,-1 0 0,0 0 0,0 0 0,-1 0 0,-1-1 0,4-17 0,-4 8 0,-2 0 0,0 1 0,0-1 0,-2 0 0,-1 0 0,0 1 0,-1-1 0,-1 1 0,-1 0 0,0 1 0,-1-1 0,-14-22 0,13 24 0,-2 1 0,1 0 0,-2 0 0,0 1 0,-1 1 0,0 0 0,-1 1 0,0 0 0,-1 1 0,-1 0 0,0 1 0,0 1 0,-24-11 0,12 10 0,-1 1 0,1 2 0,-42-5 0,-87-3 0,38 8 0,1 5 0,-135 15 0,235-11 0,0 0 0,0 1 0,0 1 0,-24 10 0,35-12 0,0 1 0,1 0 0,-1 0 0,1 1 0,0 0 0,0 0 0,0 0 0,0 0 0,1 1 0,0 0 0,0 0 0,0 0 0,0 0 0,-5 11 0,2 2 0,0 0 0,0 0 0,2 1 0,0 0 0,2 0 0,-2 21 0,2-9 0,2-1 0,2 1 0,4 33 0,-5-58 0,1 0 0,0 0 0,0 0 0,1 0 0,0-1 0,0 1 0,0 0 0,0-1 0,1 1 0,0-1 0,0 0 0,1 0 0,6 8 0,-6-10 0,0 0 0,0 0 0,1 0 0,-1-1 0,1 0 0,-1 0 0,1 0 0,0-1 0,-1 1 0,1-1 0,0 0 0,0 0 0,0-1 0,0 0 0,0 0 0,0 0 0,9-1 0,17-5 0,1-1 0,-2-1 0,1-2 0,-1-1 0,-1-1 0,0-1 0,28-19 0,-7 3 0,-2-1 0,-2-3 0,-1-2 0,-1-2 0,-2-1 0,63-76 0,-96 102 0,0 1 0,-1-2 0,13-24 0,-20 35 0,0 1 0,-1-1 0,1 0 0,-1 1 0,1-1 0,-1 0 0,1 0 0,-1 1 0,0-1 0,0 0 0,0 0 0,0 1 0,0-1 0,-1-3 0,0 4 0,1 0 0,0 1 0,-1-1 0,1 0 0,-1 1 0,1-1 0,-1 0 0,1 1 0,-1-1 0,0 1 0,1-1 0,-1 1 0,0 0 0,1-1 0,-1 1 0,0-1 0,0 1 0,1 0 0,-1 0 0,0 0 0,0-1 0,0 1 0,0 0 0,-6 0 0,0 1 0,0-1 0,0 1 0,0 0 0,0 1 0,-12 4 0,-51 22 0,0 3 0,-67 42 0,107-57 0,1 3 0,-33 25 0,59-42 0,0 1 0,0-1 0,0 0 0,1 1 0,-1-1 0,1 1 0,0 0 0,0-1 0,0 1 0,0 0 0,0 1 0,1-1 0,-1 0 0,1 0 0,0 1 0,0-1 0,0 1 0,1-1 0,-1 5 0,1-6 0,1 1 0,0-1 0,-1 1 0,1-1 0,0 0 0,1 1 0,-1-1 0,0 0 0,1 0 0,-1 0 0,1 0 0,0 0 0,-1 0 0,1 0 0,0 0 0,0-1 0,0 1 0,1-1 0,3 2 0,11 6 0,1-2 0,0 0 0,0-1 0,0-1 0,24 4 0,51 5 0,19 5 0,-110-19 0,1 1 0,-1-1 0,0 1 0,1 0 0,-1-1 0,0 1 0,0 0 0,0 0 0,0 1 0,0-1 0,0 0 0,0 1 0,0-1 0,2 3 0,-4-3 0,0 0 0,0 0 0,0 1 0,0-1 0,0 0 0,0 0 0,0 0 0,0 0 0,0 0 0,-1 0 0,1 0 0,0 0 0,-1 0 0,1 0 0,-1 0 0,1 0 0,-1 0 0,0 0 0,1-1 0,-1 1 0,0 0 0,1 0 0,-1-1 0,0 1 0,0 0 0,0-1 0,0 1 0,0-1 0,0 1 0,-1 0 0,-51 29 0,41-24 0,0 0 0,0 1 0,-12 9 0,24-15 0,-1-1 0,1 0 0,-1 1 0,1-1 0,0 1 0,-1-1 0,1 1 0,0-1 0,-1 1 0,1-1 0,0 1 0,-1-1 0,1 1 0,0-1 0,0 1 0,0 0 0,-1-1 0,1 1 0,0-1 0,0 1 0,0 0 0,0-1 0,0 1 0,0-1 0,1 2 0,-1-1 0,1 0 0,0 0 0,-1 0 0,1 0 0,0-1 0,0 1 0,0 0 0,0 0 0,0-1 0,0 1 0,0 0 0,0-1 0,0 1 0,0-1 0,0 1 0,2-1 0,18 6 0,0-1 0,0-1 0,24 1 0,456 15 0,-407-18 0,-414-7 0,287 2 0,28 1 0,7 1 0,51-7 0,237-16 0,29-2 0,-314 26 0,1-1 0,-1 0 0,0 0 0,0 0 0,10-4 0,-12-1 0,-15-1 0,-14 0 0,-1 1 0,1 2 0,-1 0 0,-41 1 0,24 1 0,-1090 12 0,1066-6 0,-330 35 0,249-3 0,7-1 0,-685 83 0,816-117 0,-4 0 0,1 0 0,0 0 0,0-2 0,0 1 0,-17-4 0,30 3 0,-1 1 0,1 0 0,0-1 0,-1 1 0,1-1 0,-1 1 0,1-1 0,0 0 0,0 1 0,-1-1 0,1 0 0,0 0 0,0 0 0,0 0 0,0 0 0,0 0 0,0 0 0,0 0 0,0-1 0,0 1 0,1 0 0,-2-3 0,2 2 0,0 0 0,0 0 0,0-1 0,0 1 0,0 0 0,0 0 0,1-1 0,-1 1 0,1 0 0,-1 0 0,1 0 0,0 0 0,0 0 0,0 0 0,0 0 0,0 0 0,3-3 0,7-9 0,1 0 0,0 1 0,1 1 0,27-21 0,0 4 0,1 2 0,58-28 0,-7 11 0,110-34 0,216-44 0,435-42-462,17 48-354,-163 23 484,-690 92 332,-40 8 0,-546 159 0,-1303 424-545,1738-548 961,131-44-379,12-4-19,42-23-10,162-89-8,649-438 164,-671 403 584,-174 139-655,-1-2-1,-1 0 1,0 0 0,-1-2 0,15-24-1,-26 39-82,-1-2 0,0 1 0,0 0 0,-1 0 0,1-1 0,-1 1 0,0-1 0,0 1 0,-1-1 0,1 1 0,-1-1 0,0-7 0,-1 8-5,0 1-1,0-1 0,0 1 1,0 0-1,0-1 0,-1 1 1,0 0-1,1 0 0,-1 0 1,0 0-1,-1 0 0,1 0 1,-4-3-1,-7-4-2,0 1 1,0 1-1,-1 0 1,0 1-1,0 0 1,-26-8-1,-43-12-2,-90-17 0,-627-93 210,391 75-1785,231 32-5251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8:12.568"/>
    </inkml:context>
    <inkml:brush xml:id="br0">
      <inkml:brushProperty name="width" value="0.35" units="cm"/>
      <inkml:brushProperty name="height" value="0.35" units="cm"/>
      <inkml:brushProperty name="color" value="#FFFFFF"/>
    </inkml:brush>
  </inkml:definitions>
  <inkml:trace contextRef="#ctx0" brushRef="#br0">135 395 24575,'29'3'0,"-1"1"0,0 1 0,0 1 0,50 19 0,-52-16 0,-12-2 0,-22-3 0,-29-1 0,36-3 0,-291 2 0,268 1 0,24-3 0,0 0 0,0 0 0,-1 0 0,1 0 0,0 0 0,0 1 0,0-1 0,0 0 0,-1 0 0,1 0 0,0 0 0,0 0 0,0 0 0,0 1 0,-1-1 0,1 0 0,0 0 0,0 0 0,0 0 0,0 1 0,0-1 0,0 0 0,0 0 0,0 0 0,0 0 0,-1 1 0,1-1 0,0 0 0,0 0 0,0 0 0,0 1 0,0-1 0,0 0 0,0 0 0,0 0 0,0 1 0,1-1 0,-1 0 0,0 0 0,0 0 0,0 1 0,0-1 0,0 0 0,0 0 0,0 0 0,1 1 0,3 3 0,1 0 0,0 0 0,0-1 0,0 0 0,9 5 0,280 143 0,-26-14 0,91 38 0,-32-34-283,443 129 0,-470-188 0,540 75-1,-594-139 284,-232-18 0,-1 0 0,1-1 0,-1 0 0,0-2 0,1 1 0,16-7 0,-28 9 0,0-1 0,-1 0 0,1 0 0,0 0 0,0 0 0,-1 0 0,1-1 0,-1 1 0,1-1 0,-1 1 0,1 0 0,-1-1 0,0 0 0,0 1 0,0-1 0,0 0 0,0 0 0,1-2 0,-2 1 0,1 0 0,-1 1 0,0-1 0,0 0 0,0 0 0,-1 0 0,1 0 0,0 0 0,-1 0 0,0 1 0,0-1 0,0 0 0,0 1 0,0-1 0,-1 0 0,-1-2 0,-8-11 0,-1 0 0,0 1 0,-2 0 0,1 1 0,-22-17 0,-53-40 125,-107-66 0,-112-51 397,267 164-449,-162-93 190,46 40-238,148 73-25,0 1 0,0 0 0,-1 1 0,1 0 0,-1 0 0,0 1 0,0 0 0,-13 1 0,20 0 0,0 1 0,0-1 0,-1 1 0,1-1 0,0 1 0,0 0 0,0 0 0,0 0 0,0 0 0,0 0 0,0 1 0,0-1 0,0 1 0,0-1 0,1 1 0,-1-1 0,1 1 0,-1 0 0,1 0 0,0 0 0,-1 0 0,1 0 0,0 0 0,0 0 0,1 0 0,-1 0 0,0 1 0,1-1 0,-1 0 0,1 0 0,0 1 0,0-1 0,0 4 0,0 6 0,1 1 0,0-1 0,1 0 0,0 0 0,1 0 0,0 0 0,8 18 0,45 86 0,162 226 0,-164-272 0,-53-68 0,1 0 0,-1 0 0,1 0 0,-1-1 0,1 1 0,0 0 0,-1-1 0,1 0 0,0 1 0,0-1 0,0 0 0,1 0 0,-1 0 0,0 0 0,0 0 0,5 1 0,-7-3 0,1 1 0,-1 0 0,1 0 0,-1-1 0,1 1 0,-1 0 0,1-1 0,-1 1 0,0-1 0,1 1 0,-1 0 0,0-1 0,1 1 0,-1-1 0,0 1 0,1-1 0,-1 1 0,0-1 0,0 1 0,0-1 0,0 1 0,1-1 0,-1 1 0,0-1 0,0 1 0,0-2 0,-3-33 0,-13-24 0,-3 1 0,-2 1 0,-39-75 0,7 29 0,-91-137 0,111 192 0,-2 2 0,-2 1 0,-2 2 0,-83-70 0,106 100 0,0 1 0,-1 1 0,0 1 0,-1 0 0,0 1 0,-1 1 0,0 1 0,0 1 0,0 0 0,-1 2 0,0 0 0,0 1 0,0 1 0,-22 1 0,38 1 0,0 0 0,0 0 0,0 1 0,0 0 0,0 0 0,0 0 0,-6 2 0,9-2 0,1-1 0,-1 0 0,0 1 0,1-1 0,-1 0 0,1 1 0,-1-1 0,1 1 0,-1-1 0,1 1 0,-1-1 0,1 1 0,-1 0 0,1-1 0,0 1 0,-1-1 0,1 1 0,0 0 0,-1-1 0,1 1 0,0 0 0,0-1 0,0 1 0,0 0 0,0 0 0,0-1 0,0 2 0,2 3 0,0 0 0,0-1 0,1 1 0,0-1 0,0 0 0,0 0 0,0 0 0,1 0 0,0 0 0,-1-1 0,1 0 0,9 6 0,58 39 0,3-3 0,130 59 0,-64-40 0,2-6 0,201 53 0,-319-105 0,0-1 0,35 2 0,-41-10 0,-18 3 0,0-1 0,0 1 0,0-1 0,0 1 0,0-1 0,0 1 0,0 0 0,0-1 0,-1 1 0,1-1 0,0 1 0,0-1 0,0 1 0,0 0 0,-1-1 0,1 1 0,0-1 0,0 1 0,-1 0 0,1-1 0,0 1 0,0 0 0,-1 0 0,1-1 0,0 1 0,-1 0 0,1 0 0,-1-1 0,1 1 0,-1 0 0,-16-11 0,-1 2 0,0 0 0,-31-11 0,-201-68 0,96 35 0,-307-110 0,434 153 0,0-1 0,0-1 0,1-1 0,-27-19 0,52 32 0,1-1 0,-1 1 0,1 0 0,-1-1 0,0 1 0,1-1 0,-1 1 0,1-1 0,-1 1 0,1-1 0,-1 1 0,1-1 0,-1 1 0,1-1 0,0 0 0,-1 1 0,1-1 0,0 0 0,0 1 0,-1-1 0,1 0 0,0 1 0,0-1 0,0 0 0,0 0 0,0 1 0,0-1 0,0 0 0,0 0 0,0 1 0,0-1 0,0 0 0,0 1 0,1-1 0,-1 0 0,0 1 0,1-2 0,1 0 0,1 1 0,-1-1 0,1 1 0,0 0 0,-1 0 0,1 0 0,0 0 0,0 0 0,0 0 0,0 1 0,0-1 0,3 1 0,36-3 0,1 2 0,62 7 0,242 47 0,6 26 0,-67-13 0,-173-47 0,-91-20 0,-22 1 0,0 0 0,0 0 0,0-1 0,0 1 0,0 0 0,0 0 0,0-1 0,1 1 0,-1 0 0,0 0 0,0-1 0,0 1 0,0 0 0,0 0 0,0-1 0,0 1 0,0 0 0,-1 0 0,1-1 0,0 1 0,0 0 0,0 0 0,0-1 0,0 1 0,0 0 0,0 0 0,-1-1 0,1 1 0,0 0 0,0 0 0,0 0 0,0-1 0,-1 1 0,1 0 0,0 0 0,0 0 0,-1 0 0,1 0 0,0-1 0,0 1 0,-1 0 0,1 0 0,0 0 0,0 0 0,-1 0 0,1 0 0,-19-12 0,-1 2 0,-32-14 0,-669-215 0,618 208 0,73 23 0,0-1 0,-37-19 0,66 28 0,0 0 0,1 0 0,-1 0 0,0-1 0,1 1 0,-1 0 0,1-1 0,-1 1 0,1 0 0,-1-1 0,0 1 0,1-1 0,0 1 0,-1-1 0,1 1 0,-1-1 0,1 1 0,-1-1 0,1 1 0,0-1 0,0 0 0,-1 1 0,1-1 0,0 0 0,0 1 0,0-1 0,-1 0 0,1 1 0,0-1 0,0 0 0,0 1 0,1-2 0,0 0 0,0 1 0,1 0 0,0-1 0,-1 1 0,1 0 0,0 0 0,0 0 0,0 0 0,-1 0 0,1 1 0,0-1 0,0 0 0,0 1 0,3-1 0,43-7 0,77-4 0,316-3 0,-377 14 0,95-8 0,-158 9 0,0 0 0,0 0 0,0 0 0,1 0 0,-1-1 0,0 1 0,0 0 0,0-1 0,0 1 0,0-1 0,0 1 0,0-1 0,1 1 0,-2-1 0,1 0 0,0 1 0,0-1 0,0 0 0,0 0 0,1-1 0,-3 1 0,1 0 0,0 1 0,-1-1 0,1 0 0,-1 0 0,1 0 0,-1 0 0,0 1 0,1-1 0,-1 0 0,0 1 0,1-1 0,-1 0 0,0 1 0,0-1 0,1 1 0,-1-1 0,0 1 0,0 0 0,0-1 0,0 1 0,0 0 0,-1-1 0,-34-11 0,-69-15 0,-947-144-1982,994 166 2178,0 2 1,-1 3 0,1 3-1,-79 13 1,109-13 170,14-2-209,0 1-1,-20 5 0,31-6-148,0 0 0,0 0 0,0 0 0,1 0 0,-1 1 0,0-1-1,1 1 1,-1-1 0,1 1 0,-1 0 0,1 0 0,0 0 0,0 0 0,0 1 0,0-1-1,0 0 1,-1 4 0,-1 5-9,0-1 0,0 1 0,2 1 0,-1-1 0,1 0 0,0 21 0,2 76 0,2-65 0,-2-10 0,0 3 0,1-1 0,2 1 0,14 65 0,-9-63 0,-6-27 0,0 0 0,1 0 0,0-1 0,1 1 0,7 15 0,-11-26 0,0 0 0,0 1 0,0-1 0,0 0 0,0 1 0,0-1 0,0 0 0,0 0 0,1 1 0,-1-1 0,0 0 0,0 1 0,0-1 0,0 0 0,0 0 0,0 1 0,1-1 0,-1 0 0,0 0 0,0 0 0,0 1 0,1-1 0,-1 0 0,0 0 0,0 0 0,1 0 0,-1 1 0,0-1 0,1 0 0,-1 0 0,0 0 0,0 0 0,1 0 0,-1 0 0,0 0 0,1 0 0,-1 0 0,0 0 0,0 0 0,1 0 0,-1 0 0,0 0 0,1 0 0,-1 0 0,0 0 0,0 0 0,1 0 0,-1 0 0,0-1 0,0 1 0,1 0 0,-1 0 0,0 0 0,0 0 0,1-1 0,-1 1 0,0 0 0,0 0 0,0-1 0,1 1 0,-1 0 0,0 0 0,0-1 0,0 1 0,0 0 0,0 0 0,0-1 0,1 1 0,-1-1 0,4-23 0,-1-89 0,-4 77 0,1-1 0,8-48 0,-8 84 0,0-1 0,1 0 0,-1 0 0,0 0 0,1 0 0,-1 0 0,1 1 0,0-1 0,-1 0 0,1 1 0,0-1 0,0 0 0,0 1 0,0-1 0,1 1 0,-1-1 0,0 1 0,3-2 0,-2 3 0,0-1 0,-1 1 0,1 0 0,0 0 0,0 1 0,0-1 0,-1 0 0,1 1 0,0-1 0,-1 1 0,1-1 0,0 1 0,-1 0 0,1 0 0,0-1 0,-1 1 0,1 0 0,-1 1 0,0-1 0,1 0 0,-1 0 0,2 3 0,19 19-21,-1 1 0,-2 1 0,0 1 0,25 47 0,-36-60-38,39 66-389,49 79-906,-90-148 1190,0 0 1,1-1-1,0 0 0,1-1 0,12 12 0,-20-20 141,1 1-1,0 0 1,0-1 0,0 1-1,-1-1 1,1 1-1,0-1 1,0 0 0,0 1-1,0-1 1,0 0-1,0 0 1,0 0 0,0 1-1,0-1 1,0 0-1,0 0 1,0 0 0,0 0-1,0-1 1,0 1-1,0 0 1,0 0-1,0-1 1,0 1 0,0 0-1,-1-1 1,1 1-1,0-1 1,0 1 0,0-1-1,0 0 1,-1 1-1,1-1 1,0 0 0,-1 1-1,1-1 1,0 0-1,-1 0 1,1 0 0,0-1-1,2-5-96,0 0 0,0-1 0,-1 1 1,1-1-1,-2 1 0,1-1 0,-1 0 0,0-13 0,-3-72-699,2 86 751,-18-168-1382,3 43 1770,15 129-312,0 0 0,0 1 1,0-1-1,0 1 0,0-1 1,0 1-1,1-1 0,-1 1 1,1-1-1,0 1 1,0-1-1,0 1 0,1-3 1,-1 4-17,0 0 0,0 0 1,0 0-1,0-1 1,0 1-1,0 0 1,0 1-1,1-1 1,-1 0-1,0 0 0,1 0 1,-1 1-1,1-1 1,-1 1-1,0-1 1,1 1-1,1-1 0,7 1-76,0 0-1,0 0 0,0 1 0,0 0 0,0 1 0,9 3 0,2-1-40,498 126-2232,-150-32 2748,-33-30 1329,-252-56-1310,1-4 0,92-3-1,-132-6-409,-20 2 0,0-2 0,0 0 0,0-2 0,0 0 0,27-9 0,-38 4 0,-15 8 0,1-1 0,0 1 0,0 0 0,0-1 0,0 1 0,-1-1 0,1 1 0,0-1 0,0 1 0,-1 0 0,1-1 0,0 1 0,-1 0 0,1-1 0,0 1 0,-1 0 0,1-1 0,-1 1 0,1 0 0,0 0 0,-1-1 0,1 1 0,-1 0 0,1 0 0,-1 0 0,1 0 0,-1 0 0,1 0 0,-1 0 0,1 0 0,-1 0 0,-35-8 0,-61-4 0,-643-29 842,137 13-701,471 13-960,129 15 803,-1 0 1,1-1-1,-1 1 0,1-1 0,-1 0 1,1 0-1,-1-1 0,1 1 0,0-1 1,0 1-1,0-1 0,-4-3 0,7 5 17,0-1-1,0 1 1,0-1 0,-1 1-1,1-1 1,1 1-1,-1 0 1,0-1 0,0 1-1,0-1 1,0 1-1,0 0 1,0-1 0,0 1-1,0-1 1,1 1-1,-1 0 1,0-1-1,0 1 1,1 0 0,-1-1-1,0 1 1,0 0-1,1-1 1,-1 1 0,0 0-1,1 0 1,-1 0-1,0-1 1,1 1-1,-1 0 1,1 0 0,-1 0-1,1-1 1,35-12 19,129-19-20,518-60-1039,-367 53 1095,-253 29 374,-54 8-261,-12 2-30,-87 7 106,-392 56 1721,467-62-1025,23-4-516,34-5 175,298-18 1013,26-3-374,-335 22-1239,-66 8 0,-84 8 0,-168 6 0,266-15 0,-1-1 0,1-1 0,-25-5 0,43 6 0,0 0 0,0 0 0,0 0 0,0 0 0,0-1 0,0 1 0,0-1 0,-3-2 0,6 3 0,-1 1 0,0-1 0,1 0 0,-1 1 0,0-1 0,1 0 0,-1 0 0,1 1 0,-1-1 0,1 0 0,-1 0 0,1 0 0,0 0 0,0 0 0,-1 0 0,1 0 0,0 1 0,0-1 0,0-2 0,0 1 0,1-1 0,0 1 0,0-1 0,0 1 0,0 0 0,1-1 0,-1 1 0,1 0 0,-1 0 0,1 0 0,0 0 0,-1 0 0,1 0 0,0 0 0,0 1 0,1-1 0,1-1 0,19-10-227,0 1-1,1 1 1,0 1-1,0 1 1,43-10-1,40-7-6598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22:19.656"/>
    </inkml:context>
    <inkml:brush xml:id="br0">
      <inkml:brushProperty name="width" value="0.35" units="cm"/>
      <inkml:brushProperty name="height" value="0.35" units="cm"/>
      <inkml:brushProperty name="color" value="#FFFFFF"/>
    </inkml:brush>
  </inkml:definitions>
  <inkml:trace contextRef="#ctx0" brushRef="#br0">848 0 23830,'-848'32'0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22:30.260"/>
    </inkml:context>
    <inkml:brush xml:id="br0">
      <inkml:brushProperty name="width" value="0.35" units="cm"/>
      <inkml:brushProperty name="height" value="0.35" units="cm"/>
      <inkml:brushProperty name="color" value="#FFFFFF"/>
    </inkml:brush>
  </inkml:definitions>
  <inkml:trace contextRef="#ctx0" brushRef="#br0">0 0 23735,'4105'0'0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22:41.214"/>
    </inkml:context>
    <inkml:brush xml:id="br0">
      <inkml:brushProperty name="width" value="0.35" units="cm"/>
      <inkml:brushProperty name="height" value="0.35" units="cm"/>
      <inkml:brushProperty name="color" value="#FFFFFF"/>
    </inkml:brush>
  </inkml:definitions>
  <inkml:trace contextRef="#ctx0" brushRef="#br0">1 26 24041,'3908'0'0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22:53.191"/>
    </inkml:context>
    <inkml:brush xml:id="br0">
      <inkml:brushProperty name="width" value="0.35" units="cm"/>
      <inkml:brushProperty name="height" value="0.35" units="cm"/>
      <inkml:brushProperty name="color" value="#FFFFFF"/>
    </inkml:brush>
  </inkml:definitions>
  <inkml:trace contextRef="#ctx0" brushRef="#br0">0 0 24438,'4854'0'0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23:00.065"/>
    </inkml:context>
    <inkml:brush xml:id="br0">
      <inkml:brushProperty name="width" value="0.35" units="cm"/>
      <inkml:brushProperty name="height" value="0.35" units="cm"/>
      <inkml:brushProperty name="color" value="#FFFFFF"/>
    </inkml:brush>
  </inkml:definitions>
  <inkml:trace contextRef="#ctx0" brushRef="#br0">4363 0 24347,'-4363'34'0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23:05.748"/>
    </inkml:context>
    <inkml:brush xml:id="br0">
      <inkml:brushProperty name="width" value="0.35" units="cm"/>
      <inkml:brushProperty name="height" value="0.35" units="cm"/>
      <inkml:brushProperty name="color" value="#FFFFFF"/>
    </inkml:brush>
  </inkml:definitions>
  <inkml:trace contextRef="#ctx0" brushRef="#br0">1 67 24494,'4330'-66'0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23:08.279"/>
    </inkml:context>
    <inkml:brush xml:id="br0">
      <inkml:brushProperty name="width" value="0.35" units="cm"/>
      <inkml:brushProperty name="height" value="0.35" units="cm"/>
      <inkml:brushProperty name="color" value="#FFFFFF"/>
    </inkml:brush>
  </inkml:definitions>
  <inkml:trace contextRef="#ctx0" brushRef="#br0">1 1 24440,'2767'0'0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57.959"/>
    </inkml:context>
    <inkml:brush xml:id="br0">
      <inkml:brushProperty name="width" value="0.35" units="cm"/>
      <inkml:brushProperty name="height" value="0.35" units="cm"/>
      <inkml:brushProperty name="color" value="#FFFFFF"/>
    </inkml:brush>
  </inkml:definitions>
  <inkml:trace contextRef="#ctx0" brushRef="#br0">332 420 4915,'33'-2'490,"0"-1"0,0-2 1,34-9-1,-3 0-27,425-54 2114,-144 25-696,4-22 144,-9 2-196,-233 53-1043,1 4 0,109 8 0,-52 1 220,672-3 2916,-813 1-3922,0 2 0,39 8 0,17 3 0,9 2 0,-64-9 0,0-2 0,30 2 0,25-8 0,-57 0 0,0 0 0,0 2 0,0 0 0,23 6 0,-42-7 0,0 2 0,-1-1 0,1 0 0,0 1 0,-1-1 0,1 1 0,-1 0 0,0 0 0,0 1 0,0-1 0,0 1 0,0-1 0,0 1 0,-1 0 0,1 0 0,-1 0 0,0 1 0,0-1 0,0 0 0,0 1 0,0-1 0,-1 1 0,0 0 0,1-1 0,0 7 0,0 7 0,0 1 0,-1 0 0,-1-1 0,-2 27 0,0-13 0,2-25 0,0 1 0,0-1 0,-1 1 0,0-1 0,-1 0 0,1 1 0,-1-1 0,-4 7 0,5-10 0,-1 0 0,0-1 0,0 1 0,0-1 0,0 0 0,0 0 0,0 0 0,-1 0 0,1 0 0,-1 0 0,1 0 0,-1-1 0,0 1 0,1-1 0,-1 0 0,0 0 0,0 0 0,0 0 0,-5 0 0,-24 3 0,1-2 0,-1-1 0,-50-6 0,-1 1 0,-60 6 0,-100-5 0,222-1 0,-1 0 0,1-1 0,0-1 0,1-2 0,-32-14 0,34 13 0,-1 1 0,-1 1 0,1 0 0,-1 1 0,0 2 0,-29-4 0,-71-7 0,78 8 0,-52-2 0,-228 10 0,290 0 0,0 2 0,-37 9 0,34-6 0,-54 4 0,-65 7 0,103-9 0,-66 1 0,109-9 0,-22 0 0,0 1 0,-56 10 0,38-2 0,-1-3 0,-59 2 0,-101-10 0,70 0 0,15 4 0,-138-5 0,145-15 0,49 7 0,28 3 0,1-1 0,-53-21 0,55 16 0,0 3 0,-61-12 0,29 14 0,1-4 0,-71-23 0,135 35 0,0-1 0,0 0 0,0 0 0,0 0 0,0-1 0,0 1 0,1-1 0,-1 0 0,-5-6 0,9 8 0,-1 0 0,0 1 0,1-1 0,-1 0 0,1 0 0,-1 0 0,1 0 0,0 0 0,-1 0 0,1 1 0,0-1 0,0 0 0,-1 0 0,1 0 0,0 0 0,0 0 0,0 0 0,0 0 0,1-2 0,-1 2 0,1 0 0,-1-1 0,1 1 0,0 0 0,0 0 0,0 0 0,-1 0 0,1 0 0,0 0 0,0 0 0,0 1 0,1-1 0,-1 0 0,0 0 0,0 1 0,0-1 0,1 1 0,-1-1 0,1 0 0,17-3 0,-1 0 0,0 1 0,1 0 0,0 2 0,-1 0 0,1 1 0,25 4 0,6-2 0,-22-2 0,0 0 0,0-2 0,0-2 0,36-8 0,-26 6 0,0 1 0,0 2 0,1 1 0,49 5 0,75-3 0,-85-15 0,-58 10 0,0 0 0,24-1 0,-7 3 0,66-14 0,77-16 0,-113 25 0,1 2 0,127 7 0,-74 1 0,27-2 0,-698 0 0,518-2 0,1-1 0,-1-2 0,-60-17 0,55 11 0,-1 3 0,-40-4 0,-51 8 0,85 5 0,-1-3 0,-55-8 0,3-3 0,-2 5 0,-161 8 0,114 2 0,310-4 0,231 5 0,-231 11 0,53 2 0,82 1 0,69 1 0,620-19 0,-988 1 0,49-4 0,-47 4 0,0 0 0,-1-1 0,1 1 0,-1 0 0,1-1 0,-1 1 0,0-1 0,1 1 0,-1-1 0,1 0 0,-1 0 0,0 1 0,0-1 0,1 0 0,-1 0 0,0 0 0,0 0 0,0-1 0,0 1 0,0 0 0,0 0 0,-1-1 0,1 1 0,0 0 0,-1-1 0,1 1 0,0-1 0,0-2 0,-2 3 0,1 0 0,0-1 0,-1 1 0,1 0 0,-1 0 0,1-1 0,-1 1 0,0 0 0,1 0 0,-1 0 0,0 0 0,0 0 0,0 0 0,0 0 0,0 0 0,0 0 0,0 0 0,0 1 0,0-1 0,0 0 0,-1 1 0,1-1 0,0 1 0,0-1 0,-1 1 0,1 0 0,0-1 0,-3 1 0,-41-7 0,43 7 0,-25-1 0,1 2 0,-1 0 0,-51 12 0,-17 1 0,-162-11 0,29-1 0,-88 43 0,134-13 0,66-13 0,41-5 0,-132 6 0,39-5 0,-5 1 0,141-14 0,1 1 0,-43 11 0,24-5 0,-17 5 0,30-6 0,0-2 0,-51 3 0,65-7 0,0 1 0,-32 7 0,29-4 0,-40 3 0,57-8 0,0-1 0,0 1 0,0 1 0,0-1 0,0 2 0,0-1 0,0 1 0,1 0 0,0 1 0,-1 0 0,1 1 0,1-1 0,-1 1 0,1 1 0,0 0 0,0 0 0,-12 13 0,18-18 0,0 0 0,0 0 0,1 0 0,-1 1 0,0-1 0,1 0 0,-1 0 0,0 0 0,1 0 0,0 1 0,-1-1 0,1 0 0,0 1 0,-1-1 0,1 0 0,0 0 0,0 1 0,0-1 0,0 0 0,0 1 0,1-1 0,-1 0 0,0 0 0,1 2 0,0-1 0,0-1 0,0 0 0,1 1 0,-1-1 0,0 0 0,1 0 0,-1 0 0,0 0 0,1 0 0,0 0 0,-1 0 0,1 0 0,-1-1 0,1 1 0,2 0 0,8 2 0,0-1 0,0-1 0,23 1 0,-34-2 0,332-1 0,-109-2 0,-218 3 0,-1 1 0,1-1 0,0 1 0,0 0 0,0 0 0,-1 1 0,1-1 0,0 1 0,-1 1 0,0-1 0,6 4 0,-9-5 0,0 1 0,-1-1 0,1 1 0,0-1 0,0 1 0,-1 0 0,1 0 0,-1-1 0,0 1 0,0 0 0,1 0 0,-1 0 0,0 1 0,-1-1 0,1 0 0,0 0 0,-1 0 0,1 1 0,-1-1 0,0 0 0,1 1 0,-1-1 0,0 0 0,-1 1 0,1-1 0,0 0 0,-1 1 0,1-1 0,-1 0 0,-1 4 0,-1 1 0,-1 0 0,0 0 0,0 0 0,0-1 0,-1 0 0,0 0 0,0 0 0,0 0 0,-1-1 0,0 0 0,-9 6 0,2-2 0,1-1 0,-2-1 0,1 0 0,-27 10 0,15-11 0,0-1 0,-1-2 0,0 0 0,0-2 0,0 0 0,-30-4 0,5 1 0,44 2 0,-1-1 0,1 0 0,-1 0 0,1 0 0,0-1 0,-13-5 0,19 7 0,0-1 0,0 1 0,-1-1 0,1 0 0,0 1 0,0-1 0,0 0 0,1 0 0,-1 1 0,0-1 0,0 0 0,0 0 0,1 0 0,-1 0 0,0 0 0,1 0 0,-1 0 0,1 0 0,-1-3 0,1 3 0,0-1 0,0 0 0,0 1 0,0-1 0,1 1 0,-1-1 0,1 0 0,-1 1 0,1-1 0,0 1 0,-1 0 0,1-1 0,0 1 0,0-1 0,0 1 0,0 0 0,0 0 0,0 0 0,3-2 0,0-1 0,0 1 0,0 0 0,1-1 0,-1 2 0,1-1 0,0 0 0,0 1 0,0 0 0,10-2 0,54-8 0,-11 2 0,-33 4 0,-14 4 0,0 0 0,-1-1 0,1-1 0,-1 0 0,19-10 0,-15 7 0,0 0 0,0 0 0,1 1 0,0 1 0,0 1 0,1 0 0,-1 1 0,26-2 0,12 2 0,66 6 0,-27 0 0,680-3 0,-759-1 0,0 0 0,0-1 0,0-1 0,0 0 0,-1-1 0,1 0 0,19-10 0,20-6 0,-33 14 0,1 2 0,0 0 0,26-1 0,26-4 0,-5-5 0,-17 2 0,1 2 0,0 3 0,54-1 0,-92 8 0,-1-1 0,1 0 0,-1-1 0,21-6 0,-13 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23:11.625"/>
    </inkml:context>
    <inkml:brush xml:id="br0">
      <inkml:brushProperty name="width" value="0.35" units="cm"/>
      <inkml:brushProperty name="height" value="0.35" units="cm"/>
      <inkml:brushProperty name="color" value="#FFFFFF"/>
    </inkml:brush>
  </inkml:definitions>
  <inkml:trace contextRef="#ctx0" brushRef="#br0">1 164 24490,'4395'-163'0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23:14.309"/>
    </inkml:context>
    <inkml:brush xml:id="br0">
      <inkml:brushProperty name="width" value="0.35" units="cm"/>
      <inkml:brushProperty name="height" value="0.35" units="cm"/>
      <inkml:brushProperty name="color" value="#FFFFFF"/>
    </inkml:brush>
  </inkml:definitions>
  <inkml:trace contextRef="#ctx0" brushRef="#br0">4105 1 24575,'1'46'11,"0"-21"-2,-1-1 0,-5 41-1,3-57-23,1 0-1,-2-1 1,1 1 0,-1 0-1,0-1 1,0 1-1,-1-1 1,0 0-1,0 0 1,-1-1-1,0 1 1,-6 5-1,-7 5-465,0-1-1,-2-2 1,0 0-1,0 0 0,-1-2 1,0-1-1,-40 15 0,-170 43-2137,-219 8 4864,219-44-706,-250 19 554,159-45-4263,-285-12-2502,-303 5 6114,318 1-1257,564-1-2402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23:16.621"/>
    </inkml:context>
    <inkml:brush xml:id="br0">
      <inkml:brushProperty name="width" value="0.35" units="cm"/>
      <inkml:brushProperty name="height" value="0.35" units="cm"/>
      <inkml:brushProperty name="color" value="#FFFFFF"/>
    </inkml:brush>
  </inkml:definitions>
  <inkml:trace contextRef="#ctx0" brushRef="#br0">0 196 23758,'3482'-195'0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23:23.216"/>
    </inkml:context>
    <inkml:brush xml:id="br0">
      <inkml:brushProperty name="width" value="0.35" units="cm"/>
      <inkml:brushProperty name="height" value="0.35" units="cm"/>
      <inkml:brushProperty name="color" value="#FFFFFF"/>
    </inkml:brush>
  </inkml:definitions>
  <inkml:trace contextRef="#ctx0" brushRef="#br0">1 46 22505,'4271'0'0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23:29.936"/>
    </inkml:context>
    <inkml:brush xml:id="br0">
      <inkml:brushProperty name="width" value="0.35" units="cm"/>
      <inkml:brushProperty name="height" value="0.35" units="cm"/>
      <inkml:brushProperty name="color" value="#FFFFFF"/>
    </inkml:brush>
  </inkml:definitions>
  <inkml:trace contextRef="#ctx0" brushRef="#br0">1 0 24540,'4593'0'0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23:33.970"/>
    </inkml:context>
    <inkml:brush xml:id="br0">
      <inkml:brushProperty name="width" value="0.35" units="cm"/>
      <inkml:brushProperty name="height" value="0.35" units="cm"/>
      <inkml:brushProperty name="color" value="#FFFFFF"/>
    </inkml:brush>
  </inkml:definitions>
  <inkml:trace contextRef="#ctx0" brushRef="#br0">4787 1 23778,'-4787'0'0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05.246"/>
    </inkml:context>
    <inkml:brush xml:id="br0">
      <inkml:brushProperty name="width" value="0.35" units="cm"/>
      <inkml:brushProperty name="height" value="0.35" units="cm"/>
      <inkml:brushProperty name="color" value="#FFFFFF"/>
    </inkml:brush>
  </inkml:definitions>
  <inkml:trace contextRef="#ctx0" brushRef="#br0">4104 102 4915,'-13'-11'90,"-2"1"0,1 1 0,-1 0 0,-1 1 1,0 1-1,0 1 0,-26-8 0,6 5 271,-2 2-1,1 2 1,-1 1 0,0 2 0,-43 3 0,37-1-33,-480 35 2534,1 0-409,415-37-1917,-77 2 458,147 2-576,-1 2-1,-66 15 1,43-5-8,-1-3 0,-1-3 0,1-3 0,-88-3 0,-617-3 3885,748 2-4202,-1 1 0,1 1 0,-23 7-1,20-5-95,-43 5 0,35-8 3,15-2 0,-1 0 0,1 2 0,-1 0 0,1 1 0,-1 1 0,1 0 0,-30 13 0,34-11 0,-6 4 0,0-1 0,-1-1 0,0-1 0,0 0 0,-1-1 0,0-1 0,-29 3 0,40-8 0,-1 1 0,0 0 0,1 1 0,-1 0 0,1 0 0,-1 1 0,-10 5 0,17-6 0,0-1 0,0 1 0,0 0 0,1 0 0,-1 0 0,1 1 0,-1-1 0,1 1 0,0-1 0,0 1 0,0 0 0,0 0 0,1 0 0,-1 0 0,1 0 0,0 0 0,-1 0 0,1 0 0,1 1 0,-1-1 0,1 0 0,-1 1 0,1-1 0,0 6 0,0-1 0,1-1 0,0 1 0,0 0 0,1 0 0,0-1 0,0 1 0,1-1 0,0 0 0,0 0 0,1 0 0,0 0 0,7 10 0,7 6 0,1-1 0,24 22 0,-22-24 0,29 37 0,-35-35 0,-7-10 0,1 0 0,1 0 0,13 13 0,-19-21 0,1 0 0,-1-1 0,1 0 0,0 0 0,0 0 0,0-1 0,0 0 0,0 0 0,0 0 0,1 0 0,-1-1 0,9 1 0,43 2 0,98-6 0,-45-2 0,725 4 0,-827 1 0,-4-1 0,0 0 0,0 1 0,0-1 0,0-1 0,0 1 0,0-1 0,0 1 0,0-1 0,0 0 0,0 0 0,0-1 0,0 1 0,-1-1 0,4-2 0,-6 4 0,-1 0 0,0-1 0,0 1 0,0 0 0,0 0 0,0 0 0,0 0 0,0 0 0,1-1 0,-1 1 0,0 0 0,0 0 0,0 0 0,0 0 0,0 0 0,0-1 0,0 1 0,0 0 0,0 0 0,0 0 0,0-1 0,0 1 0,0 0 0,0 0 0,0 0 0,0 0 0,0-1 0,0 1 0,0 0 0,0 0 0,-1 0 0,1 0 0,0 0 0,0-1 0,0 1 0,0 0 0,0 0 0,0 0 0,0 0 0,-1 0 0,1 0 0,0-1 0,0 1 0,0 0 0,-1 0 0,-11-5 0,-14 1 0,8 3 0,0 0 0,0 2 0,0 0 0,0 1 0,-21 5 0,-88 30 0,6-2 0,55-19 0,41-8 0,0-2 0,-1 0 0,-1-2 0,1-1 0,-48 0 0,69-5-23,-1 1-1,1-1 1,-1 0 0,1 0-1,0-1 1,0 0-1,0 0 1,0 0 0,0 0-1,1-1 1,-1 0 0,1 0-1,0 0 1,-5-6 0,-18-16-58,-23-17-2,39 31 22,-1 1 0,0 1 0,0 0 0,-1 0 1,-1 2-1,0 0 0,0 0 0,-28-10 1,-5 5 79,0 2 0,-1 2 0,0 2 0,0 3 0,-58 1 0,-280 4 112,385-1-131,-48-4 18,47 4-17,1 0-1,-1 0 1,1 0 0,0-1 0,-1 1 0,1 0 0,-1-1 0,1 0-1,0 1 1,-1-1 0,1 0 0,0 1 0,0-1 0,-1 0 0,1 0 0,0 0-1,0 0 1,0 0 0,0-1 0,0 1 0,1 0 0,-1 0 0,0-1-1,0 1 1,1 0 0,-1-1 0,1 1 0,-1 0 0,1-2 0,0 1 0,0 1-1,1 0 1,-1-1 0,1 1 0,-1 0 0,1 0 0,-1 0 0,1-1 0,0 1 0,0 0 0,0 0-1,-1 0 1,1 0 0,0 0 0,0 1 0,0-1 0,1 0 0,-1 0 0,0 1 0,0-1-1,0 0 1,0 1 0,1-1 0,-1 1 0,0 0 0,1-1 0,-1 1 0,2 0 0,42-7 15,-42 7-15,283-3 99,-142 6-57,724-3 252,-835 1-276,1 2-1,32 8 1,51 5 19,1-16 4,28 2 2,-66 13-11,-60-10-19,0-1-1,27 2 1,403-3 22,-232-6-35,1099 3-1,-1289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11.610"/>
    </inkml:context>
    <inkml:brush xml:id="br0">
      <inkml:brushProperty name="width" value="0.35" units="cm"/>
      <inkml:brushProperty name="height" value="0.35" units="cm"/>
      <inkml:brushProperty name="color" value="#FFFFFF"/>
    </inkml:brush>
  </inkml:definitions>
  <inkml:trace contextRef="#ctx0" brushRef="#br0">1967 298 4915,'-79'-4'1397,"-112"-19"0,109 10-750,-427-80 392,73 10 414,342 72-1151,-44-9 362,96 13-389,0 3-1,1 1 1,-72 4 0,59 0 6,74 1-77,0 0 1,0 2-1,-1 0 1,28 10-1,93 37 406,-124-46-506,0 0-1,1-1 1,-1-1 0,1-1-1,28 1 1,-23-1 57,1 0-1,29 7 1,-18-3 36,0-1 0,0-1-1,0-2 1,40-3 0,51 4 337,-122-3-510,1 1 0,0 0 0,0 0 0,0 0 0,-1 0-1,1 1 1,-1-1 0,1 1 0,4 3 0,-7-5-14,-1 0-1,1 1 1,0-1 0,-1 1 0,1 0 0,-1-1-1,1 1 1,0-1 0,-1 1 0,1 0-1,-1 0 1,0-1 0,1 1 0,-1 0-1,0 0 1,1-1 0,-1 1 0,0 0-1,0 0 1,0 0 0,1-1 0,-1 1 0,0 0-1,0 0 1,0 0 0,-1 0 0,1-1-1,0 1 1,0 0 0,0 0 0,0 0-1,-1-1 1,1 1 0,0 0 0,-1 0-1,1-1 1,-1 1 0,1 0 0,-1-1-1,1 1 1,-1 0 0,1-1 0,-1 1 0,0-1-1,1 1 1,-1-1 0,0 1 0,0 0-1,-7 4 60,0 1-1,-1-2 1,1 1-1,-1-1 0,0 0 1,-14 4-1,-61 14 367,-169 14 687,195-29-969,-295 4 1193,262-12-921,86 1-398,0 0 0,1 0 1,-1 0-1,0 1 0,1-1 1,-1 1-1,1 0 0,-1 1 1,1-1-1,0 1 0,-1 0 1,1 0-1,0 0 0,-6 5 1,8-5-9,-1 1 0,1 0 0,0 0 0,0 0 0,0 0 0,0 0 0,1 1 0,-1-1 0,1 0 1,0 1-1,-1-1 0,2 1 0,-1-1 0,0 1 0,1 0 0,0-1 0,-1 1 0,1 0 0,1 3 1,-1-4-20,1 1 1,-1-1 0,1 0-1,-1 0 1,1 0 0,0 0 0,0 0-1,1 0 1,-1 0 0,1 0-1,-1-1 1,1 1 0,0 0 0,0-1-1,0 0 1,0 1 0,0-1 0,1 0-1,-1 0 1,1 0 0,-1 0-1,1-1 1,0 1 0,0-1 0,0 1-1,0-1 1,0 0 0,0 0-1,0 0 1,5 0 0,11 2-2,-1-1 0,0-1 1,1 0-1,21-3 0,-18 1 3,58-1-2,126-21 0,-131 14 0,2 3 0,130 6 0,-81 2 0,228-2 0,-340 1 0,0 0 0,0 1 0,0 0 0,0 1 0,26 9 0,61 33 0,-70-29 0,58 20 0,-60-30 0,0-1 0,1-1 0,0-2 0,0-1 0,53-4 0,-4 0 0,-14 4 0,62-3 0,-123 1-13,-1 1 1,0-1 0,0 0-1,0 0 1,0 0-1,0 0 1,0 0-1,0-1 1,0 1-1,0-1 1,0 0 0,-1 0-1,1 0 1,-1 0-1,1 0 1,-1-1-1,0 1 1,0-1-1,0 1 1,0-1-1,-1 0 1,1 0 0,-1 0-1,1 0 1,-1 0-1,0 0 1,0 0-1,0 0 1,-1 0-1,1-5 1,1-11-128,0-1 0,-2 1 0,0-1 0,-3-20-1,0 5-34,3 30 166,0-1 0,0 1 0,0 0 0,-1 0 0,0 0 0,0 0 0,0 0 0,-1 0 0,1 1 0,-1-1 0,0 0 0,-1 1 0,1-1 0,-1 1 0,0 0 0,0 0 0,0 0 0,0 0 0,-1 0 0,0 1 0,0 0 0,0 0 0,0 0 0,0 0 0,-1 0 0,1 1 0,-1 0 0,1 0 0,-1 0 0,0 0 0,-7-1 0,-22-2 32,0 0 0,0 2 0,-1 2 0,-64 5 0,8 0 24,65-3-27,0 1 0,1 1 1,-40 10-1,20-6 7,34-6-18,0 1 1,0-1-1,-18 7 1,29-8-9,-1 0 0,0 0 0,1 0 0,-1 0-1,1 1 1,-1-1 0,1 0 0,-1 0 0,0 0 0,1 1 0,-1-1 0,1 0 0,-1 1 0,1-1 0,-1 0 0,1 1 0,-1-1 0,1 0 0,0 1 0,-1-1 0,1 1 0,0-1 0,-1 1 0,1-1 0,0 1 0,-1-1 0,1 1-1,0 0 1,0-1 0,0 1 0,-1 0 0,17 7 22,30-1 5,43-3 45,123-9 0,-188 1-45,42-11 0,-25 4-3,-33 8-34,0-1 1,0 0 0,0 0-1,-1 0 1,0-1-1,0-1 1,0 1-1,0-1 1,-1 0-1,0 0 1,0-1-1,8-12 1,27-25-1,-26 29-73,1 2 0,0 0 0,1 1-1,0 0 1,1 1 0,26-10 0,85-24 165,-128 45-82,0 0 1,0-1-1,0 1 1,0 0-1,1 0 1,-1 0 0,0 0-1,0 0 1,0 0-1,0 0 1,0 0-1,0 0 1,1 0-1,-1 1 1,0-1-1,0 0 1,0 1-1,0-1 1,0 1-1,0-1 1,0 1-1,0-1 1,0 1-1,1 1 1,-1-1 0,0 1 1,1 0-1,-1 0 0,0 0 1,0 0-1,0 0 0,0 1 1,-1-1-1,1 0 0,0 0 1,0 4-1,0 9 8,0 0-1,-1-1 1,-3 19 0,2-15 1,0 71 33,-3 54 28,4-138-68,-1-1 0,-1 1 0,1 0-1,0-1 1,-1 1 0,0-1 0,0 1 0,-1-1-1,1 0 1,-1 0 0,0 0 0,0 0-1,-5 4 1,-6 6 15,-1-2-1,-18 13 1,-10 9 18,38-29-33,-1 2 2,-1-1 0,0 1 0,0-1 1,0-1-1,-1 1 0,0-1 0,0-1 0,0 1 0,-1-1 1,1-1-1,-1 1 0,-15 2 0,-109 22 74,109-25-77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14.872"/>
    </inkml:context>
    <inkml:brush xml:id="br0">
      <inkml:brushProperty name="width" value="0.35" units="cm"/>
      <inkml:brushProperty name="height" value="0.35" units="cm"/>
      <inkml:brushProperty name="color" value="#FFFFFF"/>
    </inkml:brush>
  </inkml:definitions>
  <inkml:trace contextRef="#ctx0" brushRef="#br0">698 1034 4915,'-2'-9'0,"0"1"0,0 0 0,-1 0 0,0 0 0,0 0 0,-1 0 0,0 1 0,0-1 0,-1 1 0,-8-10 0,-6-11 0,-6-20 0,-22-57 0,-1-5 0,6 18 0,-24-44 0,59 123 9,-12-19 255,-34-45 1,45 67-204,0 1-1,-1 0 0,0 0 1,0 1-1,-1 0 0,0 1 1,-1 0-1,-17-8 0,19 11 10,-1 0 0,1-1-1,0 0 1,0 0-1,1-1 1,-1 0-1,1-1 1,1 0 0,-1 0-1,1 0 1,-8-12-1,-11-15 420,-51-54-1,63 78-249,16 19 50,15 24 65,-13-28-317,78 115 1280,136 156-1,-186-238-810,43 66 0,-55-72-240,2-1 0,1-1 0,1-2 1,32 30-1,-38-40-90,-1 0-1,-1 0 1,19 30 0,13 15 314,-45-59-449,1-1-1,-1 1 0,1-1 0,0 0 1,0 0-1,0-1 0,0 1 1,1-1-1,-1 0 0,9 3 1,51 8 333,-51-11-269,0 0 0,0 1 0,0 1 0,12 4 0,-1 2 41,-15-6-73,0-1 0,0 1-1,-1 1 1,1 0 0,-1 0 0,15 13-1,-2-2 109,-18-14-145,0 0-1,1 0 1,-1 1-1,0-1 1,0 1 0,0 0-1,0 0 1,-1 0 0,1 0-1,-1 0 1,0 1-1,4 5 1,-6-8-29,0-1 0,0 0 0,0 1 0,0-1 0,0 0 0,0 1 0,0-1 0,0 0 0,0 1-1,0-1 1,0 0 0,0 1 0,0-1 0,0 1 0,0-1 0,0 0 0,0 0 0,0 1 0,-1-1 0,1 0 0,0 1 0,0-1 0,0 0 0,0 1 0,-1-1 0,1 0 0,0 0 0,0 1-1,-1-1 1,1 0 0,0 0 0,-1 0 0,1 0 0,-1 1 0,-13-3 175,-19-13 62,29 13-202,-65-39 414,49 29-430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30.593"/>
    </inkml:context>
    <inkml:brush xml:id="br0">
      <inkml:brushProperty name="width" value="0.35" units="cm"/>
      <inkml:brushProperty name="height" value="0.35" units="cm"/>
      <inkml:brushProperty name="color" value="#FFFFFF"/>
    </inkml:brush>
  </inkml:definitions>
  <inkml:trace contextRef="#ctx0" brushRef="#br0">2499 229 4915,'-87'-3'1444,"-124"-19"0,-81-32-1078,112 19 66,147 28-258,-1 2 0,1 1 0,-1 2 0,0 1 0,0 1 0,0 2-1,-58 12 1,67-9-9,0 0 0,-1-2-1,0-1 1,-28-1 0,-102-15 647,121 8-630,-1 1-1,0 2 0,0 2 0,0 1 0,0 2 0,-48 8 1,70-6-117,-4-1 78,0 2 0,-1 0 0,-32 16-1,46-19-110,1 1 0,-1 0 0,0 0 0,1 0 0,0 0 0,0 1 0,0 0 0,0 0 0,1 0 0,0 0 0,-1 0 0,1 1 0,1 0-1,-1-1 1,1 1 0,0 0 0,0 0 0,-2 8 0,2-7 1,1-1 0,0 0 0,0 0-1,1 1 1,-1-1 0,1 1 0,0-1 0,1 0 0,-1 1 0,1-1-1,0 1 1,0-1 0,1 0 0,0 0 0,-1 0 0,2 0-1,-1 0 1,1 0 0,-1-1 0,1 1 0,1-1 0,-1 0-1,1 1 1,-1-2 0,1 1 0,8 6 0,0 0 68,-5-3-36,1 1 1,0-1-1,1-1 0,0 0 0,0 0 0,0 0 0,1-1 0,-1-1 0,1 0 0,1 0 1,-1-1-1,14 3 0,29-1 270,-1-3 0,64-5-1,-13 0 140,606 3 2777,-672 2-2848,64 11 0,2 0 33,46 4 339,67 3-559,-6-23-216,115 5 0,-315-1 0,0 1 0,-1 0 0,1 0 0,0 1 0,-1 0 0,13 6 0,-20-8 0,0 0 0,-1 0 0,1 0 0,0 0 0,-1 0 0,1 0 0,-1 1 0,1-1 0,-1 0 0,1 1 0,-1 0 0,0-1 0,0 1 0,0 0 0,2 3 0,-3-4 0,0 1 0,0-1 0,0 1 0,0-1 0,0 1 0,0-1 0,0 1 0,-1-1 0,1 1 0,-1-1 0,1 1 0,-1-1 0,1 1 0,-1-1 0,0 0 0,1 1 0,-1-1 0,0 0 0,0 0 0,0 0 0,0 1 0,0-1 0,-1 0 0,0 1 0,-5 3 0,1-1 0,-1 1 0,0-1 0,-1 0 0,1-1 0,-1 1 0,1-1 0,-1-1 0,0 0 0,0 0 0,-11 1 0,-18 1 0,-43 0 0,60-3 0,-347-5 0,324-1 0,0-2 0,1-2 0,-50-16 0,21 4 0,20 10 0,0 2 0,-1 1 0,-68 1 0,-157 13 0,-10 27 0,178-17 0,-111 2 0,-177-20 0,356 6 0,21-2 0,18-2 0,7-2 0,28-9 0,38-19 0,-43 18 0,0 0 0,41-10 0,-60 20 0,31-7 0,-1 0 0,-1-3 0,0-1 0,58-29 0,119-67-212,-186 95 205,1 2 0,1 1-1,52-11 1,18-6 19,-39 6 33,314-91-301,-285 96 266,-79 15-8,0 1 0,-1 1 0,1-1 1,0 2-1,19 2 0,-31-3-1,0 0-1,1 0 0,-1 0 0,0 0 0,0 0 1,1 0-1,-1 0 0,0 1 0,0-1 0,1 0 1,-1 0-1,0 0 0,0 0 0,0 0 0,1 0 1,-1 0-1,0 1 0,0-1 0,0 0 0,1 0 1,-1 0-1,0 0 0,0 1 0,0-1 0,0 0 1,1 0-1,-1 1 0,0-1 0,0 0 0,0 0 1,0 0-1,0 1 0,0-1 0,0 0 0,0 0 1,0 1-1,0-1 0,0 0 0,0 0 0,0 1 0,-8 10 6,-17 4 2,-13-1 4,0-3 1,-71 13-1,56-14-4,-47 8 17,-192 8-1,-106-27 25,157-2-13,43 1-11,-219 5 41,191 25-39,334-24 0,-84-5-22,1-1-1,0 0 0,-1-2 1,0-1-1,1-1 1,33-13-1,135-45 27,-133 43-23,-39 12-8,0 2 0,44-9 1,495-48-1,-204 57 0,-278 8 0,-60-2 0,0-1 0,0-1 0,30-8 0,-27 6 0,1 1 0,22-3 0,331 4 0,-194 6 0,1062-3 0,-1241-1 0,-1 1 0,1 0 0,0 0 0,0 0 0,0 0 0,0 0 0,-1 1 0,1-1 0,0 1 0,0-1 0,-1 1 0,1-1 0,0 1 0,-1 0 0,3 1 0,-4-2 0,0 1 0,0-1 0,0 1 0,0-1 0,0 1 0,0-1 0,0 1 0,0-1 0,0 1 0,0-1 0,0 1 0,0-1 0,0 1 0,0-1 0,0 1 0,0-1 0,-1 1 0,1-1 0,0 1 0,0-1 0,-1 1 0,1-1 0,0 1 0,-1-1 0,1 0 0,0 1 0,-1-1 0,1 0 0,0 1 0,-1-1 0,0 1 0,-6 4 0,0 0 0,0-1 0,0 1 0,-14 5 0,-13 2 0,-36 9 0,40-14 0,1 2 0,-36 16 0,-111 52 0,146-69 0,-1-1 0,1-2 0,-1-1 0,0-1 0,0-2 0,-39-3 0,-51 3 0,100 1 0,-41 11 0,42-8 0,-42 4 0,4-7 0,42-3 0,0 1 0,0 1 0,0 0 0,0 1 0,0 1 0,0 0 0,0 2 0,-15 5 0,11-1 0,0-2 0,-1 0 0,0-2 0,-1 0 0,-39 4 0,54-9 0,1 1 0,-1 0 0,1 0 0,-1 1 0,1 0 0,0 0 0,0 0 0,-7 5 0,12-3 0,11-1 0,11 0 0,360 0 0,-190-6 0,336 4 0,-483 1 0,0 2 0,0 3 0,53 14 0,-18-4 0,143 16 0,-125-21 0,5 9 0,-56-11 0,-43-9 0,0 0 0,0 0 0,0 0 0,-1 0 0,1 0 0,0 0 0,0 1 0,-1-1 0,1 1 0,-1 0 0,0 0 0,1 0 0,-1 0 0,0 0 0,0 0 0,0 1 0,-1-1 0,1 1 0,1 3 0,-2-5 0,-1 1 0,1 0 0,-1-1 0,0 1 0,1 0 0,-1-1 0,0 1 0,0 0 0,0-1 0,-1 1 0,1 0 0,0-1 0,-1 1 0,1 0 0,-1-1 0,1 1 0,-1-1 0,0 1 0,0-1 0,0 1 0,1-1 0,-1 1 0,-1-1 0,1 0 0,0 0 0,0 1 0,0-1 0,-1 0 0,1 0 0,0 0 0,-1-1 0,1 1 0,-1 0 0,1 0 0,-4 0 0,-16 8 0,0-1 0,0-1 0,-1-1 0,1-1 0,-2-1 0,-35 2 0,-144-6 0,108-2 0,-452 2 0,541-1 0,0 1 0,-1 1 0,1-1 0,0 1 0,-1 0 0,1 0 0,0 0 0,0 1 0,-10 4 0,13-4 0,-1 0 0,0 0 0,0 0 0,1 1 0,-1 0 0,1-1 0,0 1 0,-1 0 0,2 0 0,-1 0 0,0 0 0,0 0 0,1 1 0,0-1 0,-2 6 0,-4 10 0,-7 31 0,13-48 0,1 0 0,0 0 0,-1 0 0,1 0 0,0 0 0,0 1 0,1-1 0,-1 0 0,0 0 0,1 0 0,-1 0 0,1 0 0,0 0 0,-1 0 0,1 0 0,0-1 0,0 1 0,0 0 0,1 0 0,0 1 0,0-2 0,-1 0 0,1 0 0,0 0 0,-1 0 0,1-1 0,0 1 0,-1 0 0,1-1 0,0 0 0,0 1 0,0-1 0,-1 0 0,1 0 0,0 0 0,0 0 0,0 0 0,2-1 0,35-7 0,-32 6 0,56-19 0,84-38 0,-68 25 0,-49 23 0,1 2 0,34-6 0,-33 8 0,61-21 0,-68 17 0,0 2 0,1 0 0,0 2 0,1 1 0,0 1 0,49-3 0,470 10 0,-530-2 0,-1-1 0,1-1 0,-1-1 0,1 0 0,-1-1 0,28-11 0,-15 3 0,0-2 0,38-26 0,-57 34 0,0 2 0,1 0 0,0 0 0,-1 0 0,1 1 0,0 1 0,17-3 0,-8 1 0,-17 4-6,1-1-1,-1 1 1,0-1 0,0 0 0,0 0-1,0 0 1,1 0 0,-1-1 0,-1 1-1,1 0 1,0-1 0,0 1 0,0-1-1,-1 0 1,1 1 0,-1-1 0,1 0-1,-1 0 1,0 0 0,0 0-1,0 0 1,0-1 0,1-2 0,4-14-24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01.831"/>
    </inkml:context>
    <inkml:brush xml:id="br0">
      <inkml:brushProperty name="width" value="0.35" units="cm"/>
      <inkml:brushProperty name="height" value="0.35" units="cm"/>
      <inkml:brushProperty name="color" value="#FFFFFF"/>
    </inkml:brush>
  </inkml:definitions>
  <inkml:trace contextRef="#ctx0" brushRef="#br0">0 32 16625,'3632'-32'0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37.711"/>
    </inkml:context>
    <inkml:brush xml:id="br0">
      <inkml:brushProperty name="width" value="0.35" units="cm"/>
      <inkml:brushProperty name="height" value="0.35" units="cm"/>
      <inkml:brushProperty name="color" value="#FFFFFF"/>
    </inkml:brush>
  </inkml:definitions>
  <inkml:trace contextRef="#ctx0" brushRef="#br0">1232 351 4915,'-14'-1'164,"0"-2"0,0 1 0,0-2 0,1 0 0,0-1 0,0 0 0,-24-14-1,1 2 208,-87-31 309,104 42-543,0 1-1,-1 1 0,0 1 0,-33-2 0,4 7 143,-29-3 164,71 1-383,0-1 0,0 0 0,1-1 0,-1 0 0,0 0 0,1 0 0,-1-1 0,-10-6 0,-4-4 179,0 1-1,-1 1 1,-31-11 0,45 19-168,-1 0-1,0 0 1,0 1-1,0 0 1,0 1 0,0 0-1,-1 1 1,1 0-1,0 0 1,0 1-1,-16 2 1,24-3-60,0 0-1,1 0 1,-1 0 0,1 0-1,-1 1 1,1-1 0,-1 0-1,0 0 1,1 0 0,-1 0-1,1 0 1,-1 1 0,1-1-1,-1 0 1,1 1 0,-1-1-1,1 0 1,-1 1 0,1-1-1,-1 0 1,1 1 0,0-1-1,-1 1 1,1-1 0,0 1-1,-1-1 1,1 1 0,0-1-1,-1 1 1,1-1 0,0 2-1,16 6 239,30 0 62,-36-7-229,122 13 739,-112-11-650,0 1 0,0 2 0,-1 0 1,30 13-1,0 5 110,66 30 551,-97-47-677,0-1 1,1 0-1,-1-2 0,32 4 0,59 8 528,-65-9-266,61 3 0,75-10 664,-220 1-445,-166-3 530,127-13-634,59 9-349,-1 2 0,-23-2 0,-176 4 1057,120 4-694,77-1-530,0 2 0,0 1 0,0 1 0,1 1 0,-38 14-1,-10 4-11,19-9-4,8-2 0,0-1 0,-1-2 0,-77 8 0,109-19 0,0 2 0,0 0 0,0 0 0,0 1 0,0 0 0,1 1 0,-1 1 0,-17 7 0,28-10 0,1-1 0,-1 0 0,0 0 0,1 0 0,-1 0 0,1 1 0,-1-1 0,0 0 0,1 1 0,-1-1 0,1 0 0,-1 1 0,1-1 0,-1 1 0,1-1 0,0 1 0,-1-1 0,1 1 0,-1-1 0,1 1 0,0-1 0,0 1 0,-1 0 0,1-1 0,0 1 0,0 0 0,0-1 0,-1 1 0,1-1 0,0 1 0,0 0 0,0-1 0,0 1 0,0 0 0,0-1 0,1 1 0,-1 0 0,0-1 0,0 1 0,0-1 0,1 1 0,-1 0 0,1 0 0,0 0 0,1 0 0,-1-1 0,0 1 0,0 0 0,1-1 0,-1 1 0,0-1 0,1 1 0,-1-1 0,0 0 0,1 1 0,-1-1 0,1 0 0,-1 0 0,1 0 0,-1 0 0,3-1 0,59-7 0,-7 0 0,62 0 0,-111 8 0,25 0 0,0-1 0,60-10 0,-26-4 0,112-20 0,-108 23 0,-20 3 0,101-5 0,-91 14 0,103 3 0,-159-3 0,0 0 0,-1 1 0,1-1 0,0 1 0,0 0 0,-1 0 0,1 1 0,-1-1 0,1 1 0,-1 0 0,1 0 0,-1 0 0,0 0 0,0 0 0,0 1 0,0-1 0,0 1 0,-1 0 0,1 0 0,-1 0 0,0 0 0,3 5 0,0 3 0,-1 1 0,-1-1 0,1 1 0,-2 0 0,3 20 0,-4-20 0,0-1 0,1 0 0,1 0 0,0 1 0,0-2 0,8 16 0,-3-14 0,0 0 0,1-1 0,14 15 0,-13-17 0,-1 1 0,-1 0 0,0 1 0,11 17 0,-13-15 0,-1 1 0,0-1 0,-1 1 0,0 0 0,-1 0 0,2 22 0,-3 1 0,-2 46 0,-1-374-1880,0 110 876,3 67 366,-5-125-706,1 230 1314,1 0 0,-1 0 0,0 0 0,-1 0 0,0 1 0,-1-1 0,0 1 0,0 0 0,0 0-1,-1 0 1,-9-10 0,11 14 41,0 0 0,-1 1 0,1-1-1,-1 1 1,0 0 0,0 0 0,0 0-1,0 0 1,0 1 0,-1 0 0,1 0-1,-1 0 1,1 0 0,-1 1-1,0 0 1,0-1 0,0 2 0,0-1-1,1 1 1,-1 0 0,0 0 0,-8 1-1,-6 4 48,-1 0-1,1 2 1,0 0 0,-34 20-1,-23 9 88,62-30-104,0 1 0,0 1 0,1 0 0,0 0 0,0 2-1,1 0 1,0 0 0,-15 17 0,21-22-22,-1 0-1,1 0 1,-1-1-1,0 0 1,0 0-1,-1-1 1,1 0-1,-1 0 1,0-1-1,1 0 1,-1 0-1,0-1 1,0 0-1,0-1 1,0 1 0,-9-2-1,96-2 246,215 4 211,-278 1-439,-1 2 1,0 0-1,0 0 1,-1 2-1,1 0 1,-1 0-1,0 1 1,21 15-1,-16-10 16,1-1-1,0-1 0,24 9 1,-25-13-6,-1 1 0,0 0 0,-1 2 0,0 0 0,0 1 0,18 14 0,-28-18-26,-1 0-1,1-1 0,-1 2 1,0-1-1,-1 1 1,0 0-1,0 0 0,0 0 1,-1 1-1,0 0 1,0 0-1,-1 0 0,0 0 1,-1 0-1,1 1 0,0 9 1,-3-13-10,0-1 0,0 0-1,0 1 1,-1-1 0,0 0 0,0 0 0,0 1-1,0-1 1,-1 0 0,0 0 0,1 0 0,-1-1 0,-1 1-1,1 0 1,0-1 0,-1 1 0,0-1 0,0 0 0,0 0-1,0 0 1,0 0 0,-1-1 0,0 1 0,1-1 0,-1 0-1,-7 3 1,-2 2 20,0-2-1,-1 0 1,1 0-1,-1-2 1,0 1 0,-28 1-1,24-4 10,0-2 0,0 0 1,0-1-1,0 0 0,1-2 0,-1 0 0,-23-9 0,-4-5 95,-65-35 1,73 31 14,-44-35 0,65 45-130,-12-9-130,12 8 72,1 2 0,-2 0 1,1 0-1,-2 2 0,-30-13 0,44 20 30,0 1-1,1-1 0,-1 0 0,0 0 0,1 0 1,-1 0-1,1-1 0,0 1 0,0-1 1,0 0-1,0 0 0,0 0 0,1 0 0,-1 0 1,1-1-1,0 1 0,-3-7 0,3 4-36,0 1-1,0-1 1,1 0 0,0 1-1,0-1 1,1 0 0,-1 0-1,1 0 1,1 0-1,-1 0 1,3-9 0,-2 8 16,0 0 1,1 0 0,0 1 0,1-1 0,0 0-1,0 1 1,0 0 0,1-1 0,0 1-1,0 1 1,0-1 0,1 1 0,-1-1-1,2 1 1,-1 0 0,0 1 0,1 0 0,0 0-1,0 0 1,0 0 0,8-2 0,8 1 48,0 1 1,1 1 0,0 1 0,0 1-1,0 1 1,33 4 0,10 0 28,-57-4-42,21 1 31,38 4 1,-57-3-25,0 1 1,0 0-1,-1 0 0,1 1 0,-1 0 0,19 11 0,16 16 30,-26-19-39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12.809"/>
    </inkml:context>
    <inkml:brush xml:id="br0">
      <inkml:brushProperty name="width" value="0.35" units="cm"/>
      <inkml:brushProperty name="height" value="0.35" units="cm"/>
      <inkml:brushProperty name="color" value="#FFFFFF"/>
    </inkml:brush>
  </inkml:definitions>
  <inkml:trace contextRef="#ctx0" brushRef="#br0">1 1 21463,'0'629'0,"3453"-629"0,-3453-629 0,-3453 629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33.368"/>
    </inkml:context>
    <inkml:brush xml:id="br0">
      <inkml:brushProperty name="width" value="0.35" units="cm"/>
      <inkml:brushProperty name="height" value="0.35" units="cm"/>
      <inkml:brushProperty name="color" value="#FFFFFF"/>
    </inkml:brush>
  </inkml:definitions>
  <inkml:trace contextRef="#ctx0" brushRef="#br0">515 514 16015,'-515'-257'0,"1030"0"0,-1030 514 0,5483-257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37.878"/>
    </inkml:context>
    <inkml:brush xml:id="br0">
      <inkml:brushProperty name="width" value="0.35" units="cm"/>
      <inkml:brushProperty name="height" value="0.35" units="cm"/>
      <inkml:brushProperty name="color" value="#FFFFFF"/>
    </inkml:brush>
  </inkml:definitions>
  <inkml:trace contextRef="#ctx0" brushRef="#br0">213 571 4915,'50'3'756,"0"2"1,62 14-1,41 4 247,334-14 1660,-332-10-1301,-1082 1 4555,923 0-5891,0 0 0,0 0-1,0 0 1,0-1 0,0 1-1,1-1 1,-1 0 0,0 0-1,0 0 1,1 0-1,-1-1 1,0 0 0,1 1-1,0-1 1,-5-4 0,5 3-43,1 0 0,0 0 1,0 0-1,0 0 1,0-1-1,1 1 0,-1-1 1,1 1-1,0-1 1,0 0-1,0 1 0,0-1 1,1 0-1,-1 0 1,1 1-1,0-5 0,0-2-26,0 1-1,0-1 0,1 1 0,1 0 0,-1 0 0,1-1 0,1 1 0,-1 0 0,2 1 0,-1-1 0,1 0 0,1 1 0,-1 0 1,1 0-1,1 0 0,-1 1 0,2 0 0,-1 0 0,1 0 0,-1 1 0,2 0 0,-1 0 0,12-6 0,93-49-106,-73 42 249,50-32 0,-76 40-197,0-1 1,-1 0-1,0-1 0,-1-1 0,13-18 1,2-3-127,-18 27 151,-3 2 48,0 1 0,-1-1 0,1 0 0,4-9 0,-9 14 28,1 0 1,-1 1-1,1-1 1,-1 0 0,0 0-1,0 0 1,1 1-1,-1-1 1,0 0-1,0 0 1,0 0 0,0 0-1,0 1 1,0-1-1,0 0 1,0 0-1,0 0 1,0 0 0,0 0-1,0 1 1,-1-1-1,1 0 1,0 0-1,-1 0 1,1 1 0,-1-1-1,1 0 1,0 1-1,-1-1 1,0 0-1,1 1 1,-1-1 0,1 0-1,-1 1 1,0-1-1,1 1 1,-1-1 0,0 1-1,0 0 1,1-1-1,-1 1 1,0 0-1,0-1 1,0 1 0,0 0-1,-12-3 48,1 0 0,-1 2-1,0-1 1,1 1 0,-1 1-1,0 0 1,0 1 0,-19 4-1,-104 30 318,105-26-293,-51 18 204,-90 45 0,58-37-9,101-28-214,8-1-45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41.676"/>
    </inkml:context>
    <inkml:brush xml:id="br0">
      <inkml:brushProperty name="width" value="0.35" units="cm"/>
      <inkml:brushProperty name="height" value="0.35" units="cm"/>
      <inkml:brushProperty name="color" value="#FFFFFF"/>
    </inkml:brush>
  </inkml:definitions>
  <inkml:trace contextRef="#ctx0" brushRef="#br0">651 509 4915,'-1'-3'0,"0"0"0,-1 0 0,1 0 0,0 0 0,-1 0 0,0 0 0,1 1 0,-1-1 0,0 0 0,-1 1 0,1 0 0,0-1 0,-1 1 0,1 0 0,-1 0 0,0 0 0,-3-1 0,-5-6 0,-87-74 0,34 27 0,-3 3 0,-91-57 0,139 98 57,-34-30-1,39 30 6,-1 0 0,0 1 0,-31-17-1,31 21 68,10 5-60,-1 0-1,1 0 1,0-1 0,1 0-1,-8-4 1,13 2 177,7 3-113,9 1 29,-6 2-64,-1 1 1,1 0 0,0 1-1,-1 0 1,0 1 0,0 0-1,0 0 1,0 1 0,13 9-1,-1 2 249,-2 0-1,33 34 1,-27-27-53,1-1 1,2-1-1,0-2 1,1-1-1,37 17 0,-12-6 143,-2-4-36,-37-18-266,1 1 0,-1 0 0,-1 2 0,19 13 1,-6-3 205,0-1 1,1-1 0,1-2 0,53 21 0,-57-26-143,-11-4-48,-1 0 1,-1 1 0,1 1-1,-1 0 1,-1 0 0,0 2-1,0-1 1,-1 2-1,16 19 1,-19-12 34,-8-18-176,0-1 1,-1 1-1,1-1 1,0 1-1,0-1 1,0 1-1,0-1 1,0 0-1,0 1 1,-1-1-1,1 1 1,0-1-1,0 0 1,-1 1-1,1-1 1,0 0-1,0 1 1,-1-1-1,1 0 1,0 1-1,-1-1 1,1 0-1,-1 0 0,1 0 1,0 1-1,-1-1 1,-1 0 22,-1 1 0,1-1 0,0 0 0,0 0 0,0 0 0,0 0 0,-1 0 0,1 0 0,0-1 0,0 1 0,0-1-1,0 1 1,0-1 0,-3-1 0,-20-11 20,1 0 0,-40-30-1,45 29-73,-1 0 0,0 2 0,0 0-1,-38-14 1,50 22 0,-1 0 0,1-1 1,1 0-1,-1 0 0,1 0 0,-1-1 0,2 0 1,-8-9-1,-16-12-178,-143-99 630,120 102-232,29 14-117,7 3-70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16.595"/>
    </inkml:context>
    <inkml:brush xml:id="br0">
      <inkml:brushProperty name="width" value="0.35" units="cm"/>
      <inkml:brushProperty name="height" value="0.35" units="cm"/>
      <inkml:brushProperty name="color" value="#FFFFFF"/>
    </inkml:brush>
  </inkml:definitions>
  <inkml:trace contextRef="#ctx0" brushRef="#br0">4156 549 4915,'-2629'0'15469,"2544"-4"-15044,1-4 1,-1-3-1,2-4 1,0-3-1,-94-34 1,128 38-426,0 2 0,-1 2 0,-87-5 0,-153 11 0,165 6 0,110-3 0,0 1 0,1-2 0,-1 0 0,1-1 0,-1 0 0,1-1 0,0 0 0,-25-13 0,37 16 0,1 0 0,-1 0 0,1 0 0,-1 0 0,1 0 0,0 0 0,-1 0 0,1-1 0,0 1 0,0-1 0,0 1 0,0-1 0,-1-2 0,1 3 0,1 0 0,0 1 0,0-1 0,0 0 0,0 0 0,0 1 0,0-1 0,0 0 0,0 0 0,0 1 0,1-1 0,-1 0 0,0 0 0,0 1 0,0-1 0,1 0 0,-1 1 0,1-1 0,-1 0 0,0 1 0,1-1 0,0 0 0,2-2 0,0 1 0,-1 0 0,1 0 0,0 0 0,0 1 0,1-1 0,-1 1 0,0 0 0,0-1 0,1 2 0,-1-1 0,6-1 0,56-3 0,1 2 0,70 6 0,-15 0 0,-48-2 0,-27 1 0,0-2 0,0-2 0,63-12 0,-63 7 0,0 1 0,80 2 0,-10 0 0,-73-1 0,0-2 0,53-16 0,-1-1 0,9-4 0,-69 17 0,63-12 0,-30 11 0,71-22 0,-89 23 0,86-9 0,9-1 0,-51 5 0,1 4 0,0 5 0,100 4 0,780 5 0,-534-3 0,-420 2 0,0 1 0,0 1 0,0 1 0,-1 1 0,0 1 0,39 16 0,-7 2 0,63 40 0,-106-59 0,-1 0 0,1 1 0,-1 1 0,0-1 0,0 1 0,-1 0 0,11 14 0,-14-14 0,0-1 0,-1 0 0,0 1 0,-1 0 0,1-1 0,-1 1 0,0 0 0,-1 1 0,0-1 0,0 0 0,0 12 0,-2-5 0,-1 0 0,0 0 0,-1 0 0,-1 0 0,0-1 0,-1 0 0,0 0 0,-1 0 0,-15 22 0,-8 23 0,22-41 0,-2-1 0,0 0 0,0 0 0,-17 20 0,20-29 0,-1 0 0,0 0 0,0 0 0,0-1 0,-1 0 0,0-1 0,0 0 0,-1 0 0,-17 7 0,4-3 0,-1-2 0,0-1 0,-1-1 0,1 0 0,-1-2 0,0-1 0,0-1 0,-41-3 0,62 2-13,0 0 1,0-1-1,0 1 0,0-1 1,0 0-1,0 0 1,0 0-1,0 0 0,0-1 1,1 1-1,-1-1 1,0 1-1,1-1 0,-1 0 1,1 0-1,0 0 0,0-1 1,-1 1-1,2 0 1,-1-1-1,0 1 0,0-1 1,1 0-1,-1 1 1,1-1-1,0 0 0,0 0 1,0 0-1,0 0 1,1 0-1,-1 0 0,1 0 1,-1 0-1,1-1 0,1-2 1,-1-2-19,0 1 1,1-1-1,1 0 0,-1 1 1,1-1-1,0 1 0,1-1 1,0 1-1,0 0 0,1 0 1,-1 1-1,2-1 0,5-7 1,2 1 42,0 1 1,1 1-1,22-15 1,-21 16-58,0-1 1,25-24-1,1-2-138,-33 31 156,1 0-1,-1-1 1,0 0 0,0 0-1,-1-1 1,8-10-1,-14 17 28,1 0 0,0 0 0,-1 0 0,1 0 0,-1 0 0,1-1 0,-1 1 0,0 0 0,1 0 0,-1 0 0,0-1 0,0 1 0,0 0 0,0 0-1,0 0 1,0-1 0,0 1 0,0 0 0,-1 0 0,1 0 0,0-1 0,-1 1 0,1 0 0,-2-2 0,1 2 1,0-1 0,-1 1 0,0-1 0,1 1 1,-1 0-1,0 0 0,1 0 0,-1 0 0,0 0 0,0 0 1,0 0-1,0 0 0,-3 0 0,-7-1 8,-1 0 0,1 0 0,-23 1 1,31 1-10,-158 3 67,-81-3 46,182-7-67,-72-17-1,73 11-2,-76-6 0,-332 15 181,251 7-123,-1996-3 507,2186-1-608,-1-1 0,1-2 0,-1 0 0,1-2 0,-43-15 0,50 14 0,0 2 0,-1 0 0,1 1 0,-1 0 0,0 2 0,0 1 0,-28 1 0,46 1 0,0-1 0,0 1 0,0-1 0,0 1 0,0 0 0,0 0 0,0 0 0,0 1 0,1-1 0,-1 1 0,0-1 0,1 1 0,-1 0 0,1 0 0,0 0 0,-1 1 0,1-1 0,0 0 0,1 1 0,-1-1 0,0 1 0,1 0 0,-1-1 0,1 1 0,0 0 0,0 0 0,0 0 0,0 0 0,0 5 0,-2 8 0,1 0 0,1 1 0,1-1 0,3 25 0,-2-18 0,-1 21 0,-1-18 0,4 35 0,-2-55 0,0 0 0,0-1 0,0 1 0,1-1 0,-1 0 0,1 1 0,0-1 0,1 0 0,0 0 0,-1 0 0,8 9 0,-6-11 0,0 0 0,0 0 0,0 0 0,0 0 0,1-1 0,-1 0 0,1 0 0,-1 0 0,1 0 0,0-1 0,0 0 0,0 0 0,0 0 0,7 0 0,12 0 0,42-4 0,-33 2 0,839-5 0,-488 9 0,999-3 0,-1326-3 0,66-11 0,53-3 0,-116 17 0,0-2 0,75-14 0,38-17 0,-149 28 0,-1 1 0,1 1 0,0 1 0,0 1 0,0 1 0,32 4 0,-55-4 0,0-1 0,-1 1 0,1 0 0,0 0 0,-1 0 0,1 1 0,0-1 0,0 0 0,-1 0 0,1 0 0,0 0 0,-1 1 0,1-1 0,0 0 0,-1 1 0,1-1 0,-1 1 0,1-1 0,0 0 0,-1 1 0,1-1 0,-1 1 0,1 0 0,-1-1 0,0 1 0,1-1 0,-1 1 0,1 0 0,-1-1 0,0 1 0,0 0 0,1-1 0,-1 1 0,0 0 0,0-1 0,0 1 0,0 0 0,0 0 0,0-1 0,0 1 0,0 0 0,0-1 0,0 1 0,0 0 0,0 0 0,0-1 0,-1 1 0,1 0 0,0-1 0,-1 1 0,1 0 0,0-1 0,-1 1 0,1-1 0,-1 1 0,1-1 0,-1 1 0,0 0 0,-2 3 0,-1 1 0,0-1 0,0-1 0,0 1 0,-1 0 0,-4 2 0,-54 34 0,29-18 0,-39 19 0,61-35 0,-1-1 0,1 0 0,-1-1 0,0 0 0,0-1 0,0-1 0,-18 2 0,-4-3 0,-47-4 0,69 2 0,0-1 0,1-1 0,-1 0 0,1 0 0,-1-2 0,-22-10 0,10 2 0,-1 2 0,0 0 0,-1 2 0,0 1 0,-30-5 0,-52-16 0,81 20 0,1 1 0,-1 1 0,-1 2 0,-41-3 0,-26 8 0,68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39.827"/>
    </inkml:context>
    <inkml:brush xml:id="br0">
      <inkml:brushProperty name="width" value="0.35" units="cm"/>
      <inkml:brushProperty name="height" value="0.35" units="cm"/>
      <inkml:brushProperty name="color" value="#FFFFFF"/>
    </inkml:brush>
  </inkml:definitions>
  <inkml:trace contextRef="#ctx0" brushRef="#br0">0 257 20461,'3957'0'0,"-4471"-257"0,1028 514 0,-1028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43.171"/>
    </inkml:context>
    <inkml:brush xml:id="br0">
      <inkml:brushProperty name="width" value="0.35" units="cm"/>
      <inkml:brushProperty name="height" value="0.35" units="cm"/>
      <inkml:brushProperty name="color" value="#FFFFFF"/>
    </inkml:brush>
  </inkml:definitions>
  <inkml:trace contextRef="#ctx0" brushRef="#br0">1 1 4915,'420'0'2703,"-394"1"-2475,0 2 0,0 1 0,-1 2 0,39 12 0,-36-10 1,0 0 1,0-2-1,41 4 0,-49-8-49,0 1-1,-1 1 0,0 1 0,33 13 1,-33-11-20,1 0 0,0-2 0,0 0 0,28 3 0,99 9 922,-48-4-460,202 20 1222,-113 0-807,-134-21-685,0-3 0,71 5 0,87 7 920,-137-11-847,-46-5-144,0 1 1,31 12 0,-29-8 54,44 7-1,5 1 170,-56-11-253,1-2 0,41 5 0,109-11 745,34 2-544,-131 14-453,-58-10 0,1 0 0,23 1 0,302-4 0,-178-4 0,-147 4 0,-1 0 0,1 1 0,22 6 0,-19-3 0,46 4 0,71 6 0,-87-8 0,67 1 0,328-10 0,-428 2 0,-1 1 0,0 1 0,23 7 0,-19-5 0,42 5 0,-36-8 0,-3-2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47.768"/>
    </inkml:context>
    <inkml:brush xml:id="br0">
      <inkml:brushProperty name="width" value="0.35" units="cm"/>
      <inkml:brushProperty name="height" value="0.35" units="cm"/>
      <inkml:brushProperty name="color" value="#FFFFFF"/>
    </inkml:brush>
  </inkml:definitions>
  <inkml:trace contextRef="#ctx0" brushRef="#br0">0 194 4915,'1063'0'6308,"-1039"2"-6097,0 0 0,0 2 0,32 9 0,-21-4 26,17 4 136,-32-7-196,0-1 0,1-1 0,25 2 0,-7-5 46,-29-2-145,0 1 0,0 0 0,1 1 0,-1 0 0,0 0 0,0 1 1,0 1-1,0-1 0,0 2 0,17 7 0,-9-2 87,0-1 1,0-1 0,1 0-1,0-2 1,1 0 0,-1-1-1,36 2 1,8 3 205,57 1 292,-85-9-236,69 12 0,-56-4-46,-1-2-1,61 1 1,99-10 774,-70 0-389,-66 1-367,82 3 464,-76 13-317,-56-10-419,-1-1 0,24 2 0,77-6-122,14 2-5,-57 13 0,-58-10 0,1-1 0,22 2 0,49-4 0,-59-3 0,1 2 0,63 10 0,-31-1 0,-1-3 0,1-3 0,75-5 0,-74 1 0,-83-3 0,0-1 0,1-1 0,-28-10 0,-25-9 0,-103-40 0,92 31 0,14-1 0,48 23 0,0 2 0,-20-8 0,12 9 0,0 0 0,-1 2 0,1 0 0,-28-1 0,-107 3 0,136 2 0,0 0 0,0-2 0,-39-10 0,35 7 0,3 0 0,1-1 0,-45-22 0,49 20 0,-1 0 0,0 2 0,0 1 0,-32-7 0,-23-2 0,44 9 0,1 1 0,-56-3 0,-535 8 0,279 3 0,323-3 0,0-1 0,0-1 0,-24-7 0,21 5 0,-43-5 0,-302 7 0,190 5 0,146-4 0,-1-1 0,-36-8 0,35 4 0,-56-3 0,-134 11 0,197-1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27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customXml" Target="../ink/ink36.xml"/><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customXml" Target="../ink/ink33.xml"/><Relationship Id="rId1" Type="http://schemas.openxmlformats.org/officeDocument/2006/relationships/slideLayout" Target="../slideLayouts/slideLayout2.xml"/><Relationship Id="rId6" Type="http://schemas.openxmlformats.org/officeDocument/2006/relationships/customXml" Target="../ink/ink35.xml"/><Relationship Id="rId11" Type="http://schemas.openxmlformats.org/officeDocument/2006/relationships/image" Target="../media/image54.png"/><Relationship Id="rId5" Type="http://schemas.openxmlformats.org/officeDocument/2006/relationships/image" Target="../media/image51.png"/><Relationship Id="rId10" Type="http://schemas.openxmlformats.org/officeDocument/2006/relationships/customXml" Target="../ink/ink37.xml"/><Relationship Id="rId4" Type="http://schemas.openxmlformats.org/officeDocument/2006/relationships/customXml" Target="../ink/ink34.xml"/><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customXml" Target="../ink/ink41.xml"/><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customXml" Target="../ink/ink38.xml"/><Relationship Id="rId1" Type="http://schemas.openxmlformats.org/officeDocument/2006/relationships/slideLayout" Target="../slideLayouts/slideLayout2.xml"/><Relationship Id="rId6" Type="http://schemas.openxmlformats.org/officeDocument/2006/relationships/customXml" Target="../ink/ink40.xml"/><Relationship Id="rId11" Type="http://schemas.openxmlformats.org/officeDocument/2006/relationships/image" Target="../media/image59.png"/><Relationship Id="rId5" Type="http://schemas.openxmlformats.org/officeDocument/2006/relationships/image" Target="../media/image56.png"/><Relationship Id="rId10" Type="http://schemas.openxmlformats.org/officeDocument/2006/relationships/customXml" Target="../ink/ink42.xml"/><Relationship Id="rId4" Type="http://schemas.openxmlformats.org/officeDocument/2006/relationships/customXml" Target="../ink/ink39.xml"/><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customXml" Target="../ink/ink43.xml"/><Relationship Id="rId1" Type="http://schemas.openxmlformats.org/officeDocument/2006/relationships/slideLayout" Target="../slideLayouts/slideLayout2.xml"/><Relationship Id="rId6" Type="http://schemas.openxmlformats.org/officeDocument/2006/relationships/customXml" Target="../ink/ink45.xml"/><Relationship Id="rId5" Type="http://schemas.openxmlformats.org/officeDocument/2006/relationships/image" Target="../media/image61.png"/><Relationship Id="rId4" Type="http://schemas.openxmlformats.org/officeDocument/2006/relationships/customXml" Target="../ink/ink44.xml"/></Relationships>
</file>

<file path=ppt/slides/_rels/slide15.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63.png"/><Relationship Id="rId7" Type="http://schemas.openxmlformats.org/officeDocument/2006/relationships/customXml" Target="../ink/ink46.xml"/><Relationship Id="rId12" Type="http://schemas.openxmlformats.org/officeDocument/2006/relationships/image" Target="../media/image46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66.png"/><Relationship Id="rId11" Type="http://schemas.openxmlformats.org/officeDocument/2006/relationships/customXml" Target="../ink/ink48.xml"/><Relationship Id="rId5" Type="http://schemas.openxmlformats.org/officeDocument/2006/relationships/image" Target="../media/image65.png"/><Relationship Id="rId10" Type="http://schemas.openxmlformats.org/officeDocument/2006/relationships/image" Target="../media/image450.png"/><Relationship Id="rId4" Type="http://schemas.openxmlformats.org/officeDocument/2006/relationships/image" Target="../media/image64.png"/><Relationship Id="rId9" Type="http://schemas.openxmlformats.org/officeDocument/2006/relationships/customXml" Target="../ink/ink47.xml"/></Relationships>
</file>

<file path=ppt/slides/_rels/slide16.xml.rels><?xml version="1.0" encoding="UTF-8" standalone="yes"?>
<Relationships xmlns="http://schemas.openxmlformats.org/package/2006/relationships"><Relationship Id="rId8" Type="http://schemas.openxmlformats.org/officeDocument/2006/relationships/customXml" Target="../ink/ink49.xml"/><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70.png"/><Relationship Id="rId11" Type="http://schemas.openxmlformats.org/officeDocument/2006/relationships/image" Target="../media/image530.png"/><Relationship Id="rId5" Type="http://schemas.openxmlformats.org/officeDocument/2006/relationships/image" Target="../media/image69.png"/><Relationship Id="rId10" Type="http://schemas.openxmlformats.org/officeDocument/2006/relationships/customXml" Target="../ink/ink50.xml"/><Relationship Id="rId4" Type="http://schemas.openxmlformats.org/officeDocument/2006/relationships/image" Target="../media/image68.png"/><Relationship Id="rId9" Type="http://schemas.openxmlformats.org/officeDocument/2006/relationships/image" Target="../media/image5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customXml" Target="../ink/ink54.xml"/><Relationship Id="rId3" Type="http://schemas.openxmlformats.org/officeDocument/2006/relationships/image" Target="../media/image550.png"/><Relationship Id="rId7" Type="http://schemas.openxmlformats.org/officeDocument/2006/relationships/image" Target="../media/image570.png"/><Relationship Id="rId2" Type="http://schemas.openxmlformats.org/officeDocument/2006/relationships/customXml" Target="../ink/ink51.xml"/><Relationship Id="rId1" Type="http://schemas.openxmlformats.org/officeDocument/2006/relationships/slideLayout" Target="../slideLayouts/slideLayout11.xml"/><Relationship Id="rId6" Type="http://schemas.openxmlformats.org/officeDocument/2006/relationships/customXml" Target="../ink/ink53.xml"/><Relationship Id="rId5" Type="http://schemas.openxmlformats.org/officeDocument/2006/relationships/image" Target="../media/image560.png"/><Relationship Id="rId10" Type="http://schemas.openxmlformats.org/officeDocument/2006/relationships/image" Target="../media/image72.png"/><Relationship Id="rId4" Type="http://schemas.openxmlformats.org/officeDocument/2006/relationships/customXml" Target="../ink/ink52.xml"/><Relationship Id="rId9" Type="http://schemas.openxmlformats.org/officeDocument/2006/relationships/image" Target="../media/image580.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customXml" Target="../ink/ink2.xml"/><Relationship Id="rId4" Type="http://schemas.openxmlformats.org/officeDocument/2006/relationships/image" Target="../media/image3.png"/><Relationship Id="rId9"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customXml" Target="../ink/ink5.xml"/><Relationship Id="rId5" Type="http://schemas.openxmlformats.org/officeDocument/2006/relationships/image" Target="../media/image8.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customXml" Target="../ink/ink12.xml"/><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customXml" Target="../ink/ink11.xml"/><Relationship Id="rId5" Type="http://schemas.openxmlformats.org/officeDocument/2006/relationships/customXml" Target="../ink/ink8.xml"/><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customXml" Target="../ink/ink10.xml"/><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16.xml"/><Relationship Id="rId3" Type="http://schemas.openxmlformats.org/officeDocument/2006/relationships/image" Target="../media/image14.png"/><Relationship Id="rId7" Type="http://schemas.openxmlformats.org/officeDocument/2006/relationships/customXml" Target="../ink/ink13.xml"/><Relationship Id="rId12" Type="http://schemas.openxmlformats.org/officeDocument/2006/relationships/image" Target="../media/image28.png"/><Relationship Id="rId17"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customXml" Target="../ink/ink18.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customXml" Target="../ink/ink15.xml"/><Relationship Id="rId5" Type="http://schemas.openxmlformats.org/officeDocument/2006/relationships/image" Target="../media/image23.png"/><Relationship Id="rId15" Type="http://schemas.openxmlformats.org/officeDocument/2006/relationships/customXml" Target="../ink/ink17.xml"/><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customXml" Target="../ink/ink14.xml"/><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13" Type="http://schemas.openxmlformats.org/officeDocument/2006/relationships/image" Target="../media/image38.png"/><Relationship Id="rId3" Type="http://schemas.openxmlformats.org/officeDocument/2006/relationships/image" Target="../media/image26.png"/><Relationship Id="rId7" Type="http://schemas.openxmlformats.org/officeDocument/2006/relationships/customXml" Target="../ink/ink19.xml"/><Relationship Id="rId12" Type="http://schemas.openxmlformats.org/officeDocument/2006/relationships/customXml" Target="../ink/ink21.xml"/><Relationship Id="rId2" Type="http://schemas.openxmlformats.org/officeDocument/2006/relationships/notesSlide" Target="../notesSlides/notesSlide7.xml"/><Relationship Id="rId16" Type="http://schemas.openxmlformats.org/officeDocument/2006/relationships/image" Target="../media/image34.jpg"/><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5" Type="http://schemas.openxmlformats.org/officeDocument/2006/relationships/image" Target="../media/image39.png"/><Relationship Id="rId10" Type="http://schemas.openxmlformats.org/officeDocument/2006/relationships/customXml" Target="../ink/ink20.xml"/><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customXml" Target="../ink/ink22.xml"/></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customXml" Target="../ink/ink28.xml"/><Relationship Id="rId18" Type="http://schemas.openxmlformats.org/officeDocument/2006/relationships/image" Target="../media/image47.png"/><Relationship Id="rId3" Type="http://schemas.openxmlformats.org/officeDocument/2006/relationships/customXml" Target="../ink/ink23.xml"/><Relationship Id="rId21" Type="http://schemas.openxmlformats.org/officeDocument/2006/relationships/customXml" Target="../ink/ink32.xml"/><Relationship Id="rId7" Type="http://schemas.openxmlformats.org/officeDocument/2006/relationships/customXml" Target="../ink/ink25.xml"/><Relationship Id="rId12" Type="http://schemas.openxmlformats.org/officeDocument/2006/relationships/image" Target="../media/image44.png"/><Relationship Id="rId17" Type="http://schemas.openxmlformats.org/officeDocument/2006/relationships/customXml" Target="../ink/ink30.xml"/><Relationship Id="rId2" Type="http://schemas.openxmlformats.org/officeDocument/2006/relationships/image" Target="../media/image35.jpg"/><Relationship Id="rId16" Type="http://schemas.openxmlformats.org/officeDocument/2006/relationships/image" Target="../media/image46.png"/><Relationship Id="rId20"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customXml" Target="../ink/ink27.xml"/><Relationship Id="rId5" Type="http://schemas.openxmlformats.org/officeDocument/2006/relationships/customXml" Target="../ink/ink24.xml"/><Relationship Id="rId15" Type="http://schemas.openxmlformats.org/officeDocument/2006/relationships/customXml" Target="../ink/ink29.xml"/><Relationship Id="rId10" Type="http://schemas.openxmlformats.org/officeDocument/2006/relationships/image" Target="../media/image43.png"/><Relationship Id="rId19" Type="http://schemas.openxmlformats.org/officeDocument/2006/relationships/customXml" Target="../ink/ink31.xml"/><Relationship Id="rId4" Type="http://schemas.openxmlformats.org/officeDocument/2006/relationships/image" Target="../media/image40.png"/><Relationship Id="rId9" Type="http://schemas.openxmlformats.org/officeDocument/2006/relationships/customXml" Target="../ink/ink26.xml"/><Relationship Id="rId14" Type="http://schemas.openxmlformats.org/officeDocument/2006/relationships/image" Target="../media/image45.png"/><Relationship Id="rId22"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53427" y="760690"/>
            <a:ext cx="8116253" cy="2818851"/>
          </a:xfrm>
          <a:prstGeom prst="rect">
            <a:avLst/>
          </a:prstGeom>
          <a:noFill/>
          <a:ln/>
        </p:spPr>
        <p:txBody>
          <a:bodyPr wrap="square" lIns="0" tIns="0" rIns="0" bIns="0" rtlCol="0" anchor="t"/>
          <a:lstStyle/>
          <a:p>
            <a:pPr marL="0" indent="0" algn="l">
              <a:lnSpc>
                <a:spcPts val="10550"/>
              </a:lnSpc>
              <a:buNone/>
            </a:pPr>
            <a:r>
              <a:rPr lang="en-US" sz="7200" b="1" dirty="0">
                <a:solidFill>
                  <a:srgbClr val="091C53"/>
                </a:solidFill>
                <a:latin typeface="Times New Roman" panose="02020603050405020304" pitchFamily="18" charset="0"/>
                <a:ea typeface="Instrument Sans Semi Bold" pitchFamily="34" charset="-122"/>
                <a:cs typeface="Times New Roman" panose="02020603050405020304" pitchFamily="18" charset="0"/>
              </a:rPr>
              <a:t>Intern Progress Tracker System</a:t>
            </a:r>
            <a:endParaRPr lang="en-US" sz="7200" b="1" dirty="0">
              <a:latin typeface="Times New Roman" panose="02020603050405020304" pitchFamily="18" charset="0"/>
              <a:cs typeface="Times New Roman" panose="02020603050405020304" pitchFamily="18" charset="0"/>
            </a:endParaRPr>
          </a:p>
        </p:txBody>
      </p:sp>
      <p:sp>
        <p:nvSpPr>
          <p:cNvPr id="4" name="Text 1"/>
          <p:cNvSpPr/>
          <p:nvPr/>
        </p:nvSpPr>
        <p:spPr>
          <a:xfrm>
            <a:off x="753427" y="3554744"/>
            <a:ext cx="7382232" cy="336352"/>
          </a:xfrm>
          <a:prstGeom prst="rect">
            <a:avLst/>
          </a:prstGeom>
          <a:noFill/>
          <a:ln/>
        </p:spPr>
        <p:txBody>
          <a:bodyPr wrap="none" lIns="0" tIns="0" rIns="0" bIns="0" rtlCol="0" anchor="t"/>
          <a:lstStyle/>
          <a:p>
            <a:pPr marL="0" indent="0" algn="l">
              <a:lnSpc>
                <a:spcPts val="2600"/>
              </a:lnSpc>
              <a:buNone/>
            </a:pPr>
            <a:r>
              <a:rPr lang="en-US" sz="21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Optimizing Intern Performance with Real-Time Insights</a:t>
            </a:r>
            <a:endParaRPr lang="en-US" sz="21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6497ED2-5C8E-34B4-D778-4E1A0A657A3E}"/>
              </a:ext>
            </a:extLst>
          </p:cNvPr>
          <p:cNvSpPr txBox="1"/>
          <p:nvPr/>
        </p:nvSpPr>
        <p:spPr>
          <a:xfrm>
            <a:off x="579863" y="4338505"/>
            <a:ext cx="7315200" cy="2385268"/>
          </a:xfrm>
          <a:prstGeom prst="rect">
            <a:avLst/>
          </a:prstGeom>
          <a:noFill/>
        </p:spPr>
        <p:txBody>
          <a:bodyPr wrap="square">
            <a:spAutoFit/>
          </a:bodyPr>
          <a:lstStyle/>
          <a:p>
            <a:pPr>
              <a:buNone/>
            </a:pPr>
            <a:r>
              <a:rPr lang="en-US" sz="2500" b="1" dirty="0">
                <a:latin typeface="Times New Roman" panose="02020603050405020304" pitchFamily="18" charset="0"/>
                <a:cs typeface="Times New Roman" panose="02020603050405020304" pitchFamily="18" charset="0"/>
              </a:rPr>
              <a:t>Team Members:</a:t>
            </a:r>
          </a:p>
          <a:p>
            <a:pPr marL="342900" indent="-342900">
              <a:buFont typeface="Wingdings" panose="05000000000000000000" pitchFamily="2" charset="2"/>
              <a:buChar char="Ø"/>
            </a:pP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Aditya V</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91C53"/>
                </a:solidFill>
                <a:latin typeface="Times New Roman" panose="02020603050405020304" pitchFamily="18" charset="0"/>
                <a:cs typeface="Times New Roman" panose="02020603050405020304" pitchFamily="18" charset="0"/>
              </a:rPr>
              <a:t>V Pratheek</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91C53"/>
                </a:solidFill>
                <a:latin typeface="Times New Roman" panose="02020603050405020304" pitchFamily="18" charset="0"/>
                <a:cs typeface="Times New Roman" panose="02020603050405020304" pitchFamily="18" charset="0"/>
              </a:rPr>
              <a:t>Shriansh Kulkarni</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91C53"/>
                </a:solidFill>
                <a:latin typeface="Times New Roman" panose="02020603050405020304" pitchFamily="18" charset="0"/>
                <a:cs typeface="Times New Roman" panose="02020603050405020304" pitchFamily="18" charset="0"/>
              </a:rPr>
              <a:t>Saili Patil</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91C53"/>
                </a:solidFill>
                <a:latin typeface="Times New Roman" panose="02020603050405020304" pitchFamily="18" charset="0"/>
                <a:cs typeface="Times New Roman" panose="02020603050405020304" pitchFamily="18" charset="0"/>
              </a:rPr>
              <a:t>Rohan Kanegaonkar</a:t>
            </a:r>
            <a:endParaRPr lang="en-US"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196F547-0E0F-A4B8-1032-A10CBF8422E9}"/>
              </a:ext>
            </a:extLst>
          </p:cNvPr>
          <p:cNvSpPr txBox="1"/>
          <p:nvPr/>
        </p:nvSpPr>
        <p:spPr>
          <a:xfrm>
            <a:off x="579863" y="6992336"/>
            <a:ext cx="7939160" cy="369460"/>
          </a:xfrm>
          <a:prstGeom prst="rect">
            <a:avLst/>
          </a:prstGeom>
          <a:noFill/>
        </p:spPr>
        <p:txBody>
          <a:bodyPr wrap="square">
            <a:spAutoFit/>
          </a:bodyPr>
          <a:lstStyle/>
          <a:p>
            <a:pPr>
              <a:lnSpc>
                <a:spcPts val="2100"/>
              </a:lnSpc>
            </a:pPr>
            <a:r>
              <a:rPr lang="en-US" sz="2500" b="1" dirty="0">
                <a:latin typeface="Times New Roman" panose="02020603050405020304" pitchFamily="18" charset="0"/>
                <a:cs typeface="Times New Roman" panose="02020603050405020304" pitchFamily="18" charset="0"/>
              </a:rPr>
              <a:t>Organization: </a:t>
            </a: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FNF India</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6836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6D358621-D4DC-E8F7-D22A-0D0B3E8F58FD}"/>
                  </a:ext>
                </a:extLst>
              </p14:cNvPr>
              <p14:cNvContentPartPr/>
              <p14:nvPr/>
            </p14:nvContentPartPr>
            <p14:xfrm>
              <a:off x="13551674" y="7654938"/>
              <a:ext cx="305640" cy="11880"/>
            </p14:xfrm>
          </p:contentPart>
        </mc:Choice>
        <mc:Fallback>
          <p:pic>
            <p:nvPicPr>
              <p:cNvPr id="3" name="Ink 2">
                <a:extLst>
                  <a:ext uri="{FF2B5EF4-FFF2-40B4-BE49-F238E27FC236}">
                    <a16:creationId xmlns:a16="http://schemas.microsoft.com/office/drawing/2014/main" id="{6D358621-D4DC-E8F7-D22A-0D0B3E8F58FD}"/>
                  </a:ext>
                </a:extLst>
              </p:cNvPr>
              <p:cNvPicPr/>
              <p:nvPr/>
            </p:nvPicPr>
            <p:blipFill>
              <a:blip r:embed="rId3"/>
              <a:stretch>
                <a:fillRect/>
              </a:stretch>
            </p:blipFill>
            <p:spPr>
              <a:xfrm>
                <a:off x="13488674" y="7591938"/>
                <a:ext cx="4312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09E51F7D-A9CD-3280-0211-EE58A6B42FA4}"/>
                  </a:ext>
                </a:extLst>
              </p14:cNvPr>
              <p14:cNvContentPartPr/>
              <p14:nvPr/>
            </p14:nvContentPartPr>
            <p14:xfrm>
              <a:off x="12954074" y="7913058"/>
              <a:ext cx="1478160" cy="720"/>
            </p14:xfrm>
          </p:contentPart>
        </mc:Choice>
        <mc:Fallback>
          <p:pic>
            <p:nvPicPr>
              <p:cNvPr id="6" name="Ink 5">
                <a:extLst>
                  <a:ext uri="{FF2B5EF4-FFF2-40B4-BE49-F238E27FC236}">
                    <a16:creationId xmlns:a16="http://schemas.microsoft.com/office/drawing/2014/main" id="{09E51F7D-A9CD-3280-0211-EE58A6B42FA4}"/>
                  </a:ext>
                </a:extLst>
              </p:cNvPr>
              <p:cNvPicPr/>
              <p:nvPr/>
            </p:nvPicPr>
            <p:blipFill>
              <a:blip r:embed="rId5"/>
              <a:stretch>
                <a:fillRect/>
              </a:stretch>
            </p:blipFill>
            <p:spPr>
              <a:xfrm>
                <a:off x="12891074" y="7787058"/>
                <a:ext cx="16038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D45A475E-DEA5-E6B6-37F1-8F2A88685FD8}"/>
                  </a:ext>
                </a:extLst>
              </p14:cNvPr>
              <p14:cNvContentPartPr/>
              <p14:nvPr/>
            </p14:nvContentPartPr>
            <p14:xfrm>
              <a:off x="12929954" y="7830978"/>
              <a:ext cx="1407240" cy="720"/>
            </p14:xfrm>
          </p:contentPart>
        </mc:Choice>
        <mc:Fallback>
          <p:pic>
            <p:nvPicPr>
              <p:cNvPr id="8" name="Ink 7">
                <a:extLst>
                  <a:ext uri="{FF2B5EF4-FFF2-40B4-BE49-F238E27FC236}">
                    <a16:creationId xmlns:a16="http://schemas.microsoft.com/office/drawing/2014/main" id="{D45A475E-DEA5-E6B6-37F1-8F2A88685FD8}"/>
                  </a:ext>
                </a:extLst>
              </p:cNvPr>
              <p:cNvPicPr/>
              <p:nvPr/>
            </p:nvPicPr>
            <p:blipFill>
              <a:blip r:embed="rId7"/>
              <a:stretch>
                <a:fillRect/>
              </a:stretch>
            </p:blipFill>
            <p:spPr>
              <a:xfrm>
                <a:off x="12867314" y="7704978"/>
                <a:ext cx="153288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082E0CB5-7C5A-E48F-D8AC-814D5960B6B8}"/>
                  </a:ext>
                </a:extLst>
              </p14:cNvPr>
              <p14:cNvContentPartPr/>
              <p14:nvPr/>
            </p14:nvContentPartPr>
            <p14:xfrm>
              <a:off x="12766154" y="7995138"/>
              <a:ext cx="1747800" cy="720"/>
            </p14:xfrm>
          </p:contentPart>
        </mc:Choice>
        <mc:Fallback>
          <p:pic>
            <p:nvPicPr>
              <p:cNvPr id="10" name="Ink 9">
                <a:extLst>
                  <a:ext uri="{FF2B5EF4-FFF2-40B4-BE49-F238E27FC236}">
                    <a16:creationId xmlns:a16="http://schemas.microsoft.com/office/drawing/2014/main" id="{082E0CB5-7C5A-E48F-D8AC-814D5960B6B8}"/>
                  </a:ext>
                </a:extLst>
              </p:cNvPr>
              <p:cNvPicPr/>
              <p:nvPr/>
            </p:nvPicPr>
            <p:blipFill>
              <a:blip r:embed="rId9"/>
              <a:stretch>
                <a:fillRect/>
              </a:stretch>
            </p:blipFill>
            <p:spPr>
              <a:xfrm>
                <a:off x="12703154" y="7869138"/>
                <a:ext cx="187344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id="{E3442C9E-9EB3-F88B-F9FC-4A2B0FAE10AA}"/>
                  </a:ext>
                </a:extLst>
              </p14:cNvPr>
              <p14:cNvContentPartPr/>
              <p14:nvPr/>
            </p14:nvContentPartPr>
            <p14:xfrm>
              <a:off x="12871994" y="8100258"/>
              <a:ext cx="1571040" cy="12600"/>
            </p14:xfrm>
          </p:contentPart>
        </mc:Choice>
        <mc:Fallback>
          <p:pic>
            <p:nvPicPr>
              <p:cNvPr id="12" name="Ink 11">
                <a:extLst>
                  <a:ext uri="{FF2B5EF4-FFF2-40B4-BE49-F238E27FC236}">
                    <a16:creationId xmlns:a16="http://schemas.microsoft.com/office/drawing/2014/main" id="{E3442C9E-9EB3-F88B-F9FC-4A2B0FAE10AA}"/>
                  </a:ext>
                </a:extLst>
              </p:cNvPr>
              <p:cNvPicPr/>
              <p:nvPr/>
            </p:nvPicPr>
            <p:blipFill>
              <a:blip r:embed="rId11"/>
              <a:stretch>
                <a:fillRect/>
              </a:stretch>
            </p:blipFill>
            <p:spPr>
              <a:xfrm>
                <a:off x="12808994" y="8037258"/>
                <a:ext cx="1696680" cy="138240"/>
              </a:xfrm>
              <a:prstGeom prst="rect">
                <a:avLst/>
              </a:prstGeom>
            </p:spPr>
          </p:pic>
        </mc:Fallback>
      </mc:AlternateContent>
    </p:spTree>
    <p:extLst>
      <p:ext uri="{BB962C8B-B14F-4D97-AF65-F5344CB8AC3E}">
        <p14:creationId xmlns:p14="http://schemas.microsoft.com/office/powerpoint/2010/main" val="1111959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95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E8271B47-BD78-38F3-EC01-E6B947EF9AEB}"/>
                  </a:ext>
                </a:extLst>
              </p14:cNvPr>
              <p14:cNvContentPartPr/>
              <p14:nvPr/>
            </p14:nvContentPartPr>
            <p14:xfrm>
              <a:off x="12883514" y="7877418"/>
              <a:ext cx="1559160" cy="24120"/>
            </p14:xfrm>
          </p:contentPart>
        </mc:Choice>
        <mc:Fallback>
          <p:pic>
            <p:nvPicPr>
              <p:cNvPr id="3" name="Ink 2">
                <a:extLst>
                  <a:ext uri="{FF2B5EF4-FFF2-40B4-BE49-F238E27FC236}">
                    <a16:creationId xmlns:a16="http://schemas.microsoft.com/office/drawing/2014/main" id="{E8271B47-BD78-38F3-EC01-E6B947EF9AEB}"/>
                  </a:ext>
                </a:extLst>
              </p:cNvPr>
              <p:cNvPicPr/>
              <p:nvPr/>
            </p:nvPicPr>
            <p:blipFill>
              <a:blip r:embed="rId3"/>
              <a:stretch>
                <a:fillRect/>
              </a:stretch>
            </p:blipFill>
            <p:spPr>
              <a:xfrm>
                <a:off x="12820874" y="7814778"/>
                <a:ext cx="168480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EBA63ECD-34E3-F9AA-4A0A-34F3BBBF5BF1}"/>
                  </a:ext>
                </a:extLst>
              </p14:cNvPr>
              <p14:cNvContentPartPr/>
              <p14:nvPr/>
            </p14:nvContentPartPr>
            <p14:xfrm>
              <a:off x="12883514" y="7854018"/>
              <a:ext cx="996480" cy="360"/>
            </p14:xfrm>
          </p:contentPart>
        </mc:Choice>
        <mc:Fallback>
          <p:pic>
            <p:nvPicPr>
              <p:cNvPr id="5" name="Ink 4">
                <a:extLst>
                  <a:ext uri="{FF2B5EF4-FFF2-40B4-BE49-F238E27FC236}">
                    <a16:creationId xmlns:a16="http://schemas.microsoft.com/office/drawing/2014/main" id="{EBA63ECD-34E3-F9AA-4A0A-34F3BBBF5BF1}"/>
                  </a:ext>
                </a:extLst>
              </p:cNvPr>
              <p:cNvPicPr/>
              <p:nvPr/>
            </p:nvPicPr>
            <p:blipFill>
              <a:blip r:embed="rId5"/>
              <a:stretch>
                <a:fillRect/>
              </a:stretch>
            </p:blipFill>
            <p:spPr>
              <a:xfrm>
                <a:off x="12820874" y="7791378"/>
                <a:ext cx="11221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217CA0FF-0C81-40F1-1BE8-C2189F439FB2}"/>
                  </a:ext>
                </a:extLst>
              </p14:cNvPr>
              <p14:cNvContentPartPr/>
              <p14:nvPr/>
            </p14:nvContentPartPr>
            <p14:xfrm>
              <a:off x="12824834" y="7947618"/>
              <a:ext cx="1582560" cy="59040"/>
            </p14:xfrm>
          </p:contentPart>
        </mc:Choice>
        <mc:Fallback>
          <p:pic>
            <p:nvPicPr>
              <p:cNvPr id="7" name="Ink 6">
                <a:extLst>
                  <a:ext uri="{FF2B5EF4-FFF2-40B4-BE49-F238E27FC236}">
                    <a16:creationId xmlns:a16="http://schemas.microsoft.com/office/drawing/2014/main" id="{217CA0FF-0C81-40F1-1BE8-C2189F439FB2}"/>
                  </a:ext>
                </a:extLst>
              </p:cNvPr>
              <p:cNvPicPr/>
              <p:nvPr/>
            </p:nvPicPr>
            <p:blipFill>
              <a:blip r:embed="rId7"/>
              <a:stretch>
                <a:fillRect/>
              </a:stretch>
            </p:blipFill>
            <p:spPr>
              <a:xfrm>
                <a:off x="12762194" y="7884978"/>
                <a:ext cx="170820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89FE7CE8-4281-A37A-7E82-40C8EE7DD64A}"/>
                  </a:ext>
                </a:extLst>
              </p14:cNvPr>
              <p14:cNvContentPartPr/>
              <p14:nvPr/>
            </p14:nvContentPartPr>
            <p14:xfrm>
              <a:off x="13000154" y="7924578"/>
              <a:ext cx="1478520" cy="224280"/>
            </p14:xfrm>
          </p:contentPart>
        </mc:Choice>
        <mc:Fallback>
          <p:pic>
            <p:nvPicPr>
              <p:cNvPr id="8" name="Ink 7">
                <a:extLst>
                  <a:ext uri="{FF2B5EF4-FFF2-40B4-BE49-F238E27FC236}">
                    <a16:creationId xmlns:a16="http://schemas.microsoft.com/office/drawing/2014/main" id="{89FE7CE8-4281-A37A-7E82-40C8EE7DD64A}"/>
                  </a:ext>
                </a:extLst>
              </p:cNvPr>
              <p:cNvPicPr/>
              <p:nvPr/>
            </p:nvPicPr>
            <p:blipFill>
              <a:blip r:embed="rId9"/>
              <a:stretch>
                <a:fillRect/>
              </a:stretch>
            </p:blipFill>
            <p:spPr>
              <a:xfrm>
                <a:off x="12937514" y="7861938"/>
                <a:ext cx="160416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B7F88869-E0A6-B9C5-61A0-5A43188B9753}"/>
                  </a:ext>
                </a:extLst>
              </p14:cNvPr>
              <p14:cNvContentPartPr/>
              <p14:nvPr/>
            </p14:nvContentPartPr>
            <p14:xfrm>
              <a:off x="12942554" y="8029698"/>
              <a:ext cx="1253880" cy="70560"/>
            </p14:xfrm>
          </p:contentPart>
        </mc:Choice>
        <mc:Fallback>
          <p:pic>
            <p:nvPicPr>
              <p:cNvPr id="10" name="Ink 9">
                <a:extLst>
                  <a:ext uri="{FF2B5EF4-FFF2-40B4-BE49-F238E27FC236}">
                    <a16:creationId xmlns:a16="http://schemas.microsoft.com/office/drawing/2014/main" id="{B7F88869-E0A6-B9C5-61A0-5A43188B9753}"/>
                  </a:ext>
                </a:extLst>
              </p:cNvPr>
              <p:cNvPicPr/>
              <p:nvPr/>
            </p:nvPicPr>
            <p:blipFill>
              <a:blip r:embed="rId11"/>
              <a:stretch>
                <a:fillRect/>
              </a:stretch>
            </p:blipFill>
            <p:spPr>
              <a:xfrm>
                <a:off x="12879554" y="7967058"/>
                <a:ext cx="1379520" cy="196200"/>
              </a:xfrm>
              <a:prstGeom prst="rect">
                <a:avLst/>
              </a:prstGeom>
            </p:spPr>
          </p:pic>
        </mc:Fallback>
      </mc:AlternateContent>
    </p:spTree>
    <p:extLst>
      <p:ext uri="{BB962C8B-B14F-4D97-AF65-F5344CB8AC3E}">
        <p14:creationId xmlns:p14="http://schemas.microsoft.com/office/powerpoint/2010/main" val="1887012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C259076F-2550-B9FA-14AB-459FAF270079}"/>
                  </a:ext>
                </a:extLst>
              </p14:cNvPr>
              <p14:cNvContentPartPr/>
              <p14:nvPr/>
            </p14:nvContentPartPr>
            <p14:xfrm>
              <a:off x="12929954" y="7818738"/>
              <a:ext cx="1537920" cy="720"/>
            </p14:xfrm>
          </p:contentPart>
        </mc:Choice>
        <mc:Fallback>
          <p:pic>
            <p:nvPicPr>
              <p:cNvPr id="3" name="Ink 2">
                <a:extLst>
                  <a:ext uri="{FF2B5EF4-FFF2-40B4-BE49-F238E27FC236}">
                    <a16:creationId xmlns:a16="http://schemas.microsoft.com/office/drawing/2014/main" id="{C259076F-2550-B9FA-14AB-459FAF270079}"/>
                  </a:ext>
                </a:extLst>
              </p:cNvPr>
              <p:cNvPicPr/>
              <p:nvPr/>
            </p:nvPicPr>
            <p:blipFill>
              <a:blip r:embed="rId3"/>
              <a:stretch>
                <a:fillRect/>
              </a:stretch>
            </p:blipFill>
            <p:spPr>
              <a:xfrm>
                <a:off x="12867314" y="7692738"/>
                <a:ext cx="166356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135A962A-33E0-9347-216F-AF80261FCD7B}"/>
                  </a:ext>
                </a:extLst>
              </p14:cNvPr>
              <p14:cNvContentPartPr/>
              <p14:nvPr/>
            </p14:nvContentPartPr>
            <p14:xfrm>
              <a:off x="12836354" y="8088738"/>
              <a:ext cx="1653840" cy="720"/>
            </p14:xfrm>
          </p:contentPart>
        </mc:Choice>
        <mc:Fallback>
          <p:pic>
            <p:nvPicPr>
              <p:cNvPr id="5" name="Ink 4">
                <a:extLst>
                  <a:ext uri="{FF2B5EF4-FFF2-40B4-BE49-F238E27FC236}">
                    <a16:creationId xmlns:a16="http://schemas.microsoft.com/office/drawing/2014/main" id="{135A962A-33E0-9347-216F-AF80261FCD7B}"/>
                  </a:ext>
                </a:extLst>
              </p:cNvPr>
              <p:cNvPicPr/>
              <p:nvPr/>
            </p:nvPicPr>
            <p:blipFill>
              <a:blip r:embed="rId5"/>
              <a:stretch>
                <a:fillRect/>
              </a:stretch>
            </p:blipFill>
            <p:spPr>
              <a:xfrm>
                <a:off x="12773714" y="7962738"/>
                <a:ext cx="177948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E83B2BF1-90E3-29A5-7F78-6AFB79901ED9}"/>
                  </a:ext>
                </a:extLst>
              </p14:cNvPr>
              <p14:cNvContentPartPr/>
              <p14:nvPr/>
            </p14:nvContentPartPr>
            <p14:xfrm>
              <a:off x="12719354" y="7936098"/>
              <a:ext cx="1723680" cy="360"/>
            </p14:xfrm>
          </p:contentPart>
        </mc:Choice>
        <mc:Fallback>
          <p:pic>
            <p:nvPicPr>
              <p:cNvPr id="7" name="Ink 6">
                <a:extLst>
                  <a:ext uri="{FF2B5EF4-FFF2-40B4-BE49-F238E27FC236}">
                    <a16:creationId xmlns:a16="http://schemas.microsoft.com/office/drawing/2014/main" id="{E83B2BF1-90E3-29A5-7F78-6AFB79901ED9}"/>
                  </a:ext>
                </a:extLst>
              </p:cNvPr>
              <p:cNvPicPr/>
              <p:nvPr/>
            </p:nvPicPr>
            <p:blipFill>
              <a:blip r:embed="rId7"/>
              <a:stretch>
                <a:fillRect/>
              </a:stretch>
            </p:blipFill>
            <p:spPr>
              <a:xfrm>
                <a:off x="12656354" y="7873458"/>
                <a:ext cx="1849320" cy="126000"/>
              </a:xfrm>
              <a:prstGeom prst="rect">
                <a:avLst/>
              </a:prstGeom>
            </p:spPr>
          </p:pic>
        </mc:Fallback>
      </mc:AlternateContent>
    </p:spTree>
    <p:extLst>
      <p:ext uri="{BB962C8B-B14F-4D97-AF65-F5344CB8AC3E}">
        <p14:creationId xmlns:p14="http://schemas.microsoft.com/office/powerpoint/2010/main" val="549439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12789" y="912033"/>
            <a:ext cx="8480739" cy="254558"/>
          </a:xfrm>
          <a:prstGeom prst="rect">
            <a:avLst/>
          </a:prstGeom>
          <a:noFill/>
          <a:ln/>
        </p:spPr>
        <p:txBody>
          <a:bodyPr wrap="none" lIns="0" tIns="0" rIns="0" bIns="0" rtlCol="0" anchor="t"/>
          <a:lstStyle/>
          <a:p>
            <a:pPr marL="0" indent="0" algn="l">
              <a:lnSpc>
                <a:spcPts val="2750"/>
              </a:lnSpc>
              <a:buNone/>
            </a:pPr>
            <a:r>
              <a:rPr lang="en-US" sz="38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Major Challenges Faced</a:t>
            </a:r>
            <a:endParaRPr lang="en-US" sz="3800" dirty="0">
              <a:latin typeface="Times New Roman" panose="02020603050405020304" pitchFamily="18" charset="0"/>
              <a:cs typeface="Times New Roman" panose="02020603050405020304" pitchFamily="18" charset="0"/>
            </a:endParaRPr>
          </a:p>
        </p:txBody>
      </p:sp>
      <p:sp>
        <p:nvSpPr>
          <p:cNvPr id="5" name="Shape 2"/>
          <p:cNvSpPr/>
          <p:nvPr/>
        </p:nvSpPr>
        <p:spPr>
          <a:xfrm>
            <a:off x="381596" y="1731752"/>
            <a:ext cx="13816846" cy="695469"/>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6" name="Shape 3"/>
          <p:cNvSpPr/>
          <p:nvPr/>
        </p:nvSpPr>
        <p:spPr>
          <a:xfrm>
            <a:off x="369541" y="1728572"/>
            <a:ext cx="609510" cy="686957"/>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3"/>
          <a:stretch>
            <a:fillRect/>
          </a:stretch>
        </p:blipFill>
        <p:spPr>
          <a:xfrm>
            <a:off x="431958" y="1819481"/>
            <a:ext cx="464224" cy="517619"/>
          </a:xfrm>
          <a:prstGeom prst="rect">
            <a:avLst/>
          </a:prstGeom>
        </p:spPr>
      </p:pic>
      <p:sp>
        <p:nvSpPr>
          <p:cNvPr id="8" name="Text 4"/>
          <p:cNvSpPr/>
          <p:nvPr/>
        </p:nvSpPr>
        <p:spPr>
          <a:xfrm>
            <a:off x="1197555" y="1889653"/>
            <a:ext cx="3861041" cy="185194"/>
          </a:xfrm>
          <a:prstGeom prst="rect">
            <a:avLst/>
          </a:prstGeom>
          <a:noFill/>
          <a:ln/>
        </p:spPr>
        <p:txBody>
          <a:bodyPr wrap="none" lIns="0" tIns="0" rIns="0" bIns="0" rtlCol="0" anchor="t"/>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Role-Based Access Control</a:t>
            </a:r>
            <a:endParaRPr lang="en-US" sz="2000" dirty="0">
              <a:latin typeface="Times New Roman" panose="02020603050405020304" pitchFamily="18" charset="0"/>
              <a:cs typeface="Times New Roman" panose="02020603050405020304" pitchFamily="18" charset="0"/>
            </a:endParaRPr>
          </a:p>
        </p:txBody>
      </p:sp>
      <p:sp>
        <p:nvSpPr>
          <p:cNvPr id="9" name="Text 5"/>
          <p:cNvSpPr/>
          <p:nvPr/>
        </p:nvSpPr>
        <p:spPr>
          <a:xfrm>
            <a:off x="1197555" y="2179225"/>
            <a:ext cx="10469484" cy="357953"/>
          </a:xfrm>
          <a:prstGeom prst="rect">
            <a:avLst/>
          </a:prstGeom>
          <a:noFill/>
          <a:ln/>
        </p:spPr>
        <p:txBody>
          <a:bodyPr wrap="none" lIns="0" tIns="0" rIns="0" bIns="0" rtlCol="0" anchor="t"/>
          <a:lstStyle/>
          <a:p>
            <a:pPr marL="0" indent="0" algn="l">
              <a:lnSpc>
                <a:spcPts val="1400"/>
              </a:lnSpc>
              <a:buNone/>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Implemented JWT authentication with granular RBAC permissions, ensuring secure, stateless authorization across all user roles.</a:t>
            </a:r>
            <a:endParaRPr lang="en-US" sz="1400" dirty="0">
              <a:latin typeface="Times New Roman" panose="02020603050405020304" pitchFamily="18" charset="0"/>
              <a:cs typeface="Times New Roman" panose="02020603050405020304" pitchFamily="18" charset="0"/>
            </a:endParaRPr>
          </a:p>
        </p:txBody>
      </p:sp>
      <p:sp>
        <p:nvSpPr>
          <p:cNvPr id="10" name="Shape 6"/>
          <p:cNvSpPr/>
          <p:nvPr/>
        </p:nvSpPr>
        <p:spPr>
          <a:xfrm>
            <a:off x="381595" y="2838276"/>
            <a:ext cx="13816846" cy="683777"/>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1" name="Shape 7"/>
          <p:cNvSpPr/>
          <p:nvPr/>
        </p:nvSpPr>
        <p:spPr>
          <a:xfrm>
            <a:off x="369541" y="2834204"/>
            <a:ext cx="609510" cy="695469"/>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2" name="Image 2" descr="preencoded.png"/>
          <p:cNvPicPr>
            <a:picLocks noChangeAspect="1"/>
          </p:cNvPicPr>
          <p:nvPr/>
        </p:nvPicPr>
        <p:blipFill>
          <a:blip r:embed="rId4"/>
          <a:stretch>
            <a:fillRect/>
          </a:stretch>
        </p:blipFill>
        <p:spPr>
          <a:xfrm>
            <a:off x="431957" y="2927881"/>
            <a:ext cx="433745" cy="439472"/>
          </a:xfrm>
          <a:prstGeom prst="rect">
            <a:avLst/>
          </a:prstGeom>
        </p:spPr>
      </p:pic>
      <p:sp>
        <p:nvSpPr>
          <p:cNvPr id="13" name="Text 8"/>
          <p:cNvSpPr/>
          <p:nvPr/>
        </p:nvSpPr>
        <p:spPr>
          <a:xfrm>
            <a:off x="1197555" y="2954047"/>
            <a:ext cx="1444109" cy="177165"/>
          </a:xfrm>
          <a:prstGeom prst="rect">
            <a:avLst/>
          </a:prstGeom>
          <a:noFill/>
          <a:ln/>
        </p:spPr>
        <p:txBody>
          <a:bodyPr wrap="none" lIns="0" tIns="0" rIns="0" bIns="0" rtlCol="0" anchor="t"/>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Scalable Architecture</a:t>
            </a:r>
            <a:endParaRPr lang="en-US" sz="2000" dirty="0">
              <a:latin typeface="Times New Roman" panose="02020603050405020304" pitchFamily="18" charset="0"/>
              <a:cs typeface="Times New Roman" panose="02020603050405020304" pitchFamily="18" charset="0"/>
            </a:endParaRPr>
          </a:p>
        </p:txBody>
      </p:sp>
      <p:sp>
        <p:nvSpPr>
          <p:cNvPr id="14" name="Text 9"/>
          <p:cNvSpPr/>
          <p:nvPr/>
        </p:nvSpPr>
        <p:spPr>
          <a:xfrm>
            <a:off x="1183540" y="3278697"/>
            <a:ext cx="8180379" cy="153613"/>
          </a:xfrm>
          <a:prstGeom prst="rect">
            <a:avLst/>
          </a:prstGeom>
          <a:noFill/>
          <a:ln/>
        </p:spPr>
        <p:txBody>
          <a:bodyPr wrap="none" lIns="0" tIns="0" rIns="0" bIns="0" rtlCol="0" anchor="t"/>
          <a:lstStyle/>
          <a:p>
            <a:pPr marL="0" indent="0" algn="l">
              <a:lnSpc>
                <a:spcPts val="1400"/>
              </a:lnSpc>
              <a:buNone/>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Designed the system to handle growing user loads, implemented microservices patterns, and ensured horizontal scaling capabilities for future growth.</a:t>
            </a:r>
            <a:endParaRPr lang="en-US" sz="1400" dirty="0">
              <a:latin typeface="Times New Roman" panose="02020603050405020304" pitchFamily="18" charset="0"/>
              <a:cs typeface="Times New Roman" panose="02020603050405020304" pitchFamily="18" charset="0"/>
            </a:endParaRPr>
          </a:p>
        </p:txBody>
      </p:sp>
      <p:sp>
        <p:nvSpPr>
          <p:cNvPr id="15" name="Shape 10"/>
          <p:cNvSpPr/>
          <p:nvPr/>
        </p:nvSpPr>
        <p:spPr>
          <a:xfrm>
            <a:off x="345992" y="4038660"/>
            <a:ext cx="13852450" cy="683776"/>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6" name="Shape 11"/>
          <p:cNvSpPr/>
          <p:nvPr/>
        </p:nvSpPr>
        <p:spPr>
          <a:xfrm>
            <a:off x="343649" y="4029059"/>
            <a:ext cx="609510" cy="690197"/>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7" name="Image 3" descr="preencoded.png"/>
          <p:cNvPicPr>
            <a:picLocks noChangeAspect="1"/>
          </p:cNvPicPr>
          <p:nvPr/>
        </p:nvPicPr>
        <p:blipFill>
          <a:blip r:embed="rId5"/>
          <a:stretch>
            <a:fillRect/>
          </a:stretch>
        </p:blipFill>
        <p:spPr>
          <a:xfrm flipV="1">
            <a:off x="447679" y="4114800"/>
            <a:ext cx="453234" cy="566862"/>
          </a:xfrm>
          <a:prstGeom prst="rect">
            <a:avLst/>
          </a:prstGeom>
        </p:spPr>
      </p:pic>
      <p:sp>
        <p:nvSpPr>
          <p:cNvPr id="18" name="Text 12"/>
          <p:cNvSpPr/>
          <p:nvPr/>
        </p:nvSpPr>
        <p:spPr>
          <a:xfrm>
            <a:off x="1183540" y="4148617"/>
            <a:ext cx="1417558" cy="177165"/>
          </a:xfrm>
          <a:prstGeom prst="rect">
            <a:avLst/>
          </a:prstGeom>
          <a:noFill/>
          <a:ln/>
        </p:spPr>
        <p:txBody>
          <a:bodyPr wrap="none" lIns="0" tIns="0" rIns="0" bIns="0" rtlCol="0" anchor="t"/>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Data Consistency</a:t>
            </a:r>
            <a:endParaRPr lang="en-US" sz="2000" dirty="0">
              <a:latin typeface="Times New Roman" panose="02020603050405020304" pitchFamily="18" charset="0"/>
              <a:cs typeface="Times New Roman" panose="02020603050405020304" pitchFamily="18" charset="0"/>
            </a:endParaRPr>
          </a:p>
        </p:txBody>
      </p:sp>
      <p:sp>
        <p:nvSpPr>
          <p:cNvPr id="19" name="Text 13"/>
          <p:cNvSpPr/>
          <p:nvPr/>
        </p:nvSpPr>
        <p:spPr>
          <a:xfrm>
            <a:off x="1183540" y="4443884"/>
            <a:ext cx="13239274" cy="181451"/>
          </a:xfrm>
          <a:prstGeom prst="rect">
            <a:avLst/>
          </a:prstGeom>
          <a:noFill/>
          <a:ln/>
        </p:spPr>
        <p:txBody>
          <a:bodyPr wrap="none" lIns="0" tIns="0" rIns="0" bIns="0" rtlCol="0" anchor="t"/>
          <a:lstStyle/>
          <a:p>
            <a:pPr marL="0" indent="0" algn="l">
              <a:lnSpc>
                <a:spcPts val="1400"/>
              </a:lnSpc>
              <a:buNone/>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Applied Entity Framework relational mapping with foreign key constraints and integrity checks to maintain data reliability.</a:t>
            </a:r>
            <a:endParaRPr lang="en-US" sz="1400" dirty="0">
              <a:latin typeface="Times New Roman" panose="02020603050405020304" pitchFamily="18" charset="0"/>
              <a:cs typeface="Times New Roman" panose="02020603050405020304" pitchFamily="18" charset="0"/>
            </a:endParaRPr>
          </a:p>
        </p:txBody>
      </p:sp>
      <p:sp>
        <p:nvSpPr>
          <p:cNvPr id="20" name="Shape 14"/>
          <p:cNvSpPr/>
          <p:nvPr/>
        </p:nvSpPr>
        <p:spPr>
          <a:xfrm>
            <a:off x="381596" y="5239043"/>
            <a:ext cx="13816845" cy="683776"/>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21" name="Shape 15"/>
          <p:cNvSpPr/>
          <p:nvPr/>
        </p:nvSpPr>
        <p:spPr>
          <a:xfrm>
            <a:off x="369542" y="5239043"/>
            <a:ext cx="609510" cy="682805"/>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22" name="Image 4" descr="preencoded.png"/>
          <p:cNvPicPr>
            <a:picLocks noChangeAspect="1"/>
          </p:cNvPicPr>
          <p:nvPr/>
        </p:nvPicPr>
        <p:blipFill>
          <a:blip r:embed="rId6"/>
          <a:stretch>
            <a:fillRect/>
          </a:stretch>
        </p:blipFill>
        <p:spPr>
          <a:xfrm>
            <a:off x="512790" y="5384557"/>
            <a:ext cx="376118" cy="470412"/>
          </a:xfrm>
          <a:prstGeom prst="rect">
            <a:avLst/>
          </a:prstGeom>
        </p:spPr>
      </p:pic>
      <p:sp>
        <p:nvSpPr>
          <p:cNvPr id="23" name="Text 16"/>
          <p:cNvSpPr/>
          <p:nvPr/>
        </p:nvSpPr>
        <p:spPr>
          <a:xfrm>
            <a:off x="1183540" y="5374898"/>
            <a:ext cx="1772364" cy="177165"/>
          </a:xfrm>
          <a:prstGeom prst="rect">
            <a:avLst/>
          </a:prstGeom>
          <a:noFill/>
          <a:ln/>
        </p:spPr>
        <p:txBody>
          <a:bodyPr wrap="none" lIns="0" tIns="0" rIns="0" bIns="0" rtlCol="0" anchor="t"/>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Performance Optimization</a:t>
            </a:r>
            <a:endParaRPr lang="en-US" sz="2000" dirty="0">
              <a:latin typeface="Times New Roman" panose="02020603050405020304" pitchFamily="18" charset="0"/>
              <a:cs typeface="Times New Roman" panose="02020603050405020304" pitchFamily="18" charset="0"/>
            </a:endParaRPr>
          </a:p>
        </p:txBody>
      </p:sp>
      <p:sp>
        <p:nvSpPr>
          <p:cNvPr id="24" name="Text 17"/>
          <p:cNvSpPr/>
          <p:nvPr/>
        </p:nvSpPr>
        <p:spPr>
          <a:xfrm>
            <a:off x="1183540" y="5673518"/>
            <a:ext cx="13239274" cy="181451"/>
          </a:xfrm>
          <a:prstGeom prst="rect">
            <a:avLst/>
          </a:prstGeom>
          <a:noFill/>
          <a:ln/>
        </p:spPr>
        <p:txBody>
          <a:bodyPr wrap="none" lIns="0" tIns="0" rIns="0" bIns="0" rtlCol="0" anchor="t"/>
          <a:lstStyle/>
          <a:p>
            <a:pPr marL="0" indent="0" algn="l">
              <a:lnSpc>
                <a:spcPts val="1400"/>
              </a:lnSpc>
              <a:buNone/>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Optimized database queries, implemented caching strategies, and added indexing to achieve sub-second response times.</a:t>
            </a:r>
            <a:endParaRPr 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2984CD6F-C8D9-2C87-DDE8-80A25F4877C9}"/>
                  </a:ext>
                </a:extLst>
              </p14:cNvPr>
              <p14:cNvContentPartPr/>
              <p14:nvPr/>
            </p14:nvContentPartPr>
            <p14:xfrm>
              <a:off x="12817057" y="7822709"/>
              <a:ext cx="1477800" cy="303480"/>
            </p14:xfrm>
          </p:contentPart>
        </mc:Choice>
        <mc:Fallback xmlns="">
          <p:pic>
            <p:nvPicPr>
              <p:cNvPr id="25" name="Ink 24">
                <a:extLst>
                  <a:ext uri="{FF2B5EF4-FFF2-40B4-BE49-F238E27FC236}">
                    <a16:creationId xmlns:a16="http://schemas.microsoft.com/office/drawing/2014/main" id="{2984CD6F-C8D9-2C87-DDE8-80A25F4877C9}"/>
                  </a:ext>
                </a:extLst>
              </p:cNvPr>
              <p:cNvPicPr/>
              <p:nvPr/>
            </p:nvPicPr>
            <p:blipFill>
              <a:blip r:embed="rId8"/>
              <a:stretch>
                <a:fillRect/>
              </a:stretch>
            </p:blipFill>
            <p:spPr>
              <a:xfrm>
                <a:off x="12754417" y="7760069"/>
                <a:ext cx="160344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534DB0D8-3CB2-0ECC-89A8-82AB8D6B132B}"/>
                  </a:ext>
                </a:extLst>
              </p14:cNvPr>
              <p14:cNvContentPartPr/>
              <p14:nvPr/>
            </p14:nvContentPartPr>
            <p14:xfrm>
              <a:off x="13563697" y="7810109"/>
              <a:ext cx="896040" cy="222120"/>
            </p14:xfrm>
          </p:contentPart>
        </mc:Choice>
        <mc:Fallback xmlns="">
          <p:pic>
            <p:nvPicPr>
              <p:cNvPr id="26" name="Ink 25">
                <a:extLst>
                  <a:ext uri="{FF2B5EF4-FFF2-40B4-BE49-F238E27FC236}">
                    <a16:creationId xmlns:a16="http://schemas.microsoft.com/office/drawing/2014/main" id="{534DB0D8-3CB2-0ECC-89A8-82AB8D6B132B}"/>
                  </a:ext>
                </a:extLst>
              </p:cNvPr>
              <p:cNvPicPr/>
              <p:nvPr/>
            </p:nvPicPr>
            <p:blipFill>
              <a:blip r:embed="rId10"/>
              <a:stretch>
                <a:fillRect/>
              </a:stretch>
            </p:blipFill>
            <p:spPr>
              <a:xfrm>
                <a:off x="13500697" y="7747469"/>
                <a:ext cx="10216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72ADAC49-E1E2-D211-4CA4-E13025A97477}"/>
                  </a:ext>
                </a:extLst>
              </p14:cNvPr>
              <p14:cNvContentPartPr/>
              <p14:nvPr/>
            </p14:nvContentPartPr>
            <p14:xfrm>
              <a:off x="14136457" y="7684109"/>
              <a:ext cx="382680" cy="402840"/>
            </p14:xfrm>
          </p:contentPart>
        </mc:Choice>
        <mc:Fallback xmlns="">
          <p:pic>
            <p:nvPicPr>
              <p:cNvPr id="27" name="Ink 26">
                <a:extLst>
                  <a:ext uri="{FF2B5EF4-FFF2-40B4-BE49-F238E27FC236}">
                    <a16:creationId xmlns:a16="http://schemas.microsoft.com/office/drawing/2014/main" id="{72ADAC49-E1E2-D211-4CA4-E13025A97477}"/>
                  </a:ext>
                </a:extLst>
              </p:cNvPr>
              <p:cNvPicPr/>
              <p:nvPr/>
            </p:nvPicPr>
            <p:blipFill>
              <a:blip r:embed="rId12"/>
              <a:stretch>
                <a:fillRect/>
              </a:stretch>
            </p:blipFill>
            <p:spPr>
              <a:xfrm>
                <a:off x="14073457" y="7621469"/>
                <a:ext cx="508320" cy="52848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70836" y="479346"/>
            <a:ext cx="7207806" cy="658416"/>
          </a:xfrm>
          <a:prstGeom prst="rect">
            <a:avLst/>
          </a:prstGeom>
          <a:noFill/>
          <a:ln/>
        </p:spPr>
        <p:txBody>
          <a:bodyPr wrap="none" lIns="0" tIns="0" rIns="0" bIns="0" rtlCol="0" anchor="t"/>
          <a:lstStyle/>
          <a:p>
            <a:pPr marL="0" indent="0" algn="just">
              <a:lnSpc>
                <a:spcPts val="5150"/>
              </a:lnSpc>
              <a:buNone/>
            </a:pPr>
            <a:r>
              <a:rPr lang="en-US" sz="41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Security &amp; Quality Assurance</a:t>
            </a:r>
            <a:endParaRPr lang="en-US" sz="4100" dirty="0">
              <a:latin typeface="Times New Roman" panose="02020603050405020304" pitchFamily="18" charset="0"/>
              <a:cs typeface="Times New Roman" panose="02020603050405020304" pitchFamily="18" charset="0"/>
            </a:endParaRPr>
          </a:p>
        </p:txBody>
      </p:sp>
      <p:sp>
        <p:nvSpPr>
          <p:cNvPr id="3" name="Shape 1"/>
          <p:cNvSpPr/>
          <p:nvPr/>
        </p:nvSpPr>
        <p:spPr>
          <a:xfrm>
            <a:off x="737354" y="1985010"/>
            <a:ext cx="4244816" cy="2901553"/>
          </a:xfrm>
          <a:prstGeom prst="roundRect">
            <a:avLst>
              <a:gd name="adj" fmla="val 3782"/>
            </a:avLst>
          </a:prstGeom>
          <a:solidFill>
            <a:srgbClr val="FFFFFF"/>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4" name="Shape 2"/>
          <p:cNvSpPr/>
          <p:nvPr/>
        </p:nvSpPr>
        <p:spPr>
          <a:xfrm>
            <a:off x="737354" y="1962150"/>
            <a:ext cx="4244816" cy="91440"/>
          </a:xfrm>
          <a:prstGeom prst="roundRect">
            <a:avLst>
              <a:gd name="adj" fmla="val 207375"/>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5" name="Shape 3"/>
          <p:cNvSpPr/>
          <p:nvPr/>
        </p:nvSpPr>
        <p:spPr>
          <a:xfrm>
            <a:off x="2543770" y="1669018"/>
            <a:ext cx="631984" cy="631984"/>
          </a:xfrm>
          <a:prstGeom prst="roundRect">
            <a:avLst>
              <a:gd name="adj" fmla="val 144687"/>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2733318" y="1827014"/>
            <a:ext cx="252770" cy="315992"/>
          </a:xfrm>
          <a:prstGeom prst="rect">
            <a:avLst/>
          </a:prstGeom>
        </p:spPr>
      </p:pic>
      <p:sp>
        <p:nvSpPr>
          <p:cNvPr id="7" name="Text 4"/>
          <p:cNvSpPr/>
          <p:nvPr/>
        </p:nvSpPr>
        <p:spPr>
          <a:xfrm>
            <a:off x="970836" y="2511623"/>
            <a:ext cx="2633543" cy="329208"/>
          </a:xfrm>
          <a:prstGeom prst="rect">
            <a:avLst/>
          </a:prstGeom>
          <a:noFill/>
          <a:ln/>
        </p:spPr>
        <p:txBody>
          <a:bodyPr wrap="none" lIns="0" tIns="0" rIns="0" bIns="0" rtlCol="0" anchor="t"/>
          <a:lstStyle/>
          <a:p>
            <a:pPr marL="0" indent="0" algn="just">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Authentication</a:t>
            </a:r>
            <a:endParaRPr lang="en-US" sz="2050" dirty="0">
              <a:latin typeface="Times New Roman" panose="02020603050405020304" pitchFamily="18" charset="0"/>
              <a:cs typeface="Times New Roman" panose="02020603050405020304" pitchFamily="18" charset="0"/>
            </a:endParaRPr>
          </a:p>
        </p:txBody>
      </p:sp>
      <p:sp>
        <p:nvSpPr>
          <p:cNvPr id="8" name="Text 5"/>
          <p:cNvSpPr/>
          <p:nvPr/>
        </p:nvSpPr>
        <p:spPr>
          <a:xfrm>
            <a:off x="970836" y="2967157"/>
            <a:ext cx="3777853" cy="1685925"/>
          </a:xfrm>
          <a:prstGeom prst="rect">
            <a:avLst/>
          </a:prstGeom>
          <a:noFill/>
          <a:ln/>
        </p:spPr>
        <p:txBody>
          <a:bodyPr wrap="square" lIns="0" tIns="0" rIns="0" bIns="0" rtlCol="0" anchor="t"/>
          <a:lstStyle/>
          <a:p>
            <a:pPr marL="0" indent="0">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JWT-based stateless authentication with secure token generation, expiration management, and refresh token support for seamless user sessions.</a:t>
            </a:r>
            <a:endParaRPr lang="en-US" sz="1650" dirty="0">
              <a:latin typeface="Times New Roman" panose="02020603050405020304" pitchFamily="18" charset="0"/>
              <a:cs typeface="Times New Roman" panose="02020603050405020304" pitchFamily="18" charset="0"/>
            </a:endParaRPr>
          </a:p>
        </p:txBody>
      </p:sp>
      <p:sp>
        <p:nvSpPr>
          <p:cNvPr id="9" name="Shape 6"/>
          <p:cNvSpPr/>
          <p:nvPr/>
        </p:nvSpPr>
        <p:spPr>
          <a:xfrm>
            <a:off x="5192792" y="1985010"/>
            <a:ext cx="4244816" cy="2901553"/>
          </a:xfrm>
          <a:prstGeom prst="roundRect">
            <a:avLst>
              <a:gd name="adj" fmla="val 3782"/>
            </a:avLst>
          </a:prstGeom>
          <a:solidFill>
            <a:srgbClr val="FFFFFF"/>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10" name="Shape 7"/>
          <p:cNvSpPr/>
          <p:nvPr/>
        </p:nvSpPr>
        <p:spPr>
          <a:xfrm>
            <a:off x="5192792" y="1962150"/>
            <a:ext cx="4244816" cy="91440"/>
          </a:xfrm>
          <a:prstGeom prst="roundRect">
            <a:avLst>
              <a:gd name="adj" fmla="val 207375"/>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11" name="Shape 8"/>
          <p:cNvSpPr/>
          <p:nvPr/>
        </p:nvSpPr>
        <p:spPr>
          <a:xfrm>
            <a:off x="6999208" y="1669018"/>
            <a:ext cx="631984" cy="631984"/>
          </a:xfrm>
          <a:prstGeom prst="roundRect">
            <a:avLst>
              <a:gd name="adj" fmla="val 144687"/>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pic>
        <p:nvPicPr>
          <p:cNvPr id="12" name="Image 1" descr="preencoded.png"/>
          <p:cNvPicPr>
            <a:picLocks noChangeAspect="1"/>
          </p:cNvPicPr>
          <p:nvPr/>
        </p:nvPicPr>
        <p:blipFill>
          <a:blip r:embed="rId4"/>
          <a:stretch>
            <a:fillRect/>
          </a:stretch>
        </p:blipFill>
        <p:spPr>
          <a:xfrm>
            <a:off x="7188756" y="1827014"/>
            <a:ext cx="252770" cy="315992"/>
          </a:xfrm>
          <a:prstGeom prst="rect">
            <a:avLst/>
          </a:prstGeom>
        </p:spPr>
      </p:pic>
      <p:sp>
        <p:nvSpPr>
          <p:cNvPr id="13" name="Text 9"/>
          <p:cNvSpPr/>
          <p:nvPr/>
        </p:nvSpPr>
        <p:spPr>
          <a:xfrm>
            <a:off x="5426273" y="2511623"/>
            <a:ext cx="2633543" cy="329208"/>
          </a:xfrm>
          <a:prstGeom prst="rect">
            <a:avLst/>
          </a:prstGeom>
          <a:noFill/>
          <a:ln/>
        </p:spPr>
        <p:txBody>
          <a:bodyPr wrap="none" lIns="0" tIns="0" rIns="0" bIns="0" rtlCol="0" anchor="t"/>
          <a:lstStyle/>
          <a:p>
            <a:pPr marL="0" indent="0" algn="just">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Access Control</a:t>
            </a:r>
            <a:endParaRPr lang="en-US" sz="2050" dirty="0">
              <a:latin typeface="Times New Roman" panose="02020603050405020304" pitchFamily="18" charset="0"/>
              <a:cs typeface="Times New Roman" panose="02020603050405020304" pitchFamily="18" charset="0"/>
            </a:endParaRPr>
          </a:p>
        </p:txBody>
      </p:sp>
      <p:sp>
        <p:nvSpPr>
          <p:cNvPr id="14" name="Text 10"/>
          <p:cNvSpPr/>
          <p:nvPr/>
        </p:nvSpPr>
        <p:spPr>
          <a:xfrm>
            <a:off x="5426273" y="2967157"/>
            <a:ext cx="3777853" cy="1348740"/>
          </a:xfrm>
          <a:prstGeom prst="rect">
            <a:avLst/>
          </a:prstGeom>
          <a:noFill/>
          <a:ln/>
        </p:spPr>
        <p:txBody>
          <a:bodyPr wrap="square" lIns="0" tIns="0" rIns="0" bIns="0" rtlCol="0" anchor="t"/>
          <a:lstStyle/>
          <a:p>
            <a:pPr marL="0" indent="0">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Granular role-based permissions ensuring users access only authorized resources, with comprehensive audit logging for compliance tracking.</a:t>
            </a:r>
            <a:endParaRPr lang="en-US" sz="1650" dirty="0">
              <a:latin typeface="Times New Roman" panose="02020603050405020304" pitchFamily="18" charset="0"/>
              <a:cs typeface="Times New Roman" panose="02020603050405020304" pitchFamily="18" charset="0"/>
            </a:endParaRPr>
          </a:p>
        </p:txBody>
      </p:sp>
      <p:sp>
        <p:nvSpPr>
          <p:cNvPr id="15" name="Shape 11"/>
          <p:cNvSpPr/>
          <p:nvPr/>
        </p:nvSpPr>
        <p:spPr>
          <a:xfrm>
            <a:off x="9648230" y="1985010"/>
            <a:ext cx="4244816" cy="2901553"/>
          </a:xfrm>
          <a:prstGeom prst="roundRect">
            <a:avLst>
              <a:gd name="adj" fmla="val 3782"/>
            </a:avLst>
          </a:prstGeom>
          <a:solidFill>
            <a:srgbClr val="FFFFFF"/>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16" name="Shape 12"/>
          <p:cNvSpPr/>
          <p:nvPr/>
        </p:nvSpPr>
        <p:spPr>
          <a:xfrm>
            <a:off x="9648230" y="1962150"/>
            <a:ext cx="4244816" cy="91440"/>
          </a:xfrm>
          <a:prstGeom prst="roundRect">
            <a:avLst>
              <a:gd name="adj" fmla="val 207375"/>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17" name="Shape 13"/>
          <p:cNvSpPr/>
          <p:nvPr/>
        </p:nvSpPr>
        <p:spPr>
          <a:xfrm>
            <a:off x="11454646" y="1669018"/>
            <a:ext cx="631984" cy="631984"/>
          </a:xfrm>
          <a:prstGeom prst="roundRect">
            <a:avLst>
              <a:gd name="adj" fmla="val 144687"/>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pic>
        <p:nvPicPr>
          <p:cNvPr id="18" name="Image 2" descr="preencoded.png"/>
          <p:cNvPicPr>
            <a:picLocks noChangeAspect="1"/>
          </p:cNvPicPr>
          <p:nvPr/>
        </p:nvPicPr>
        <p:blipFill>
          <a:blip r:embed="rId5"/>
          <a:stretch>
            <a:fillRect/>
          </a:stretch>
        </p:blipFill>
        <p:spPr>
          <a:xfrm>
            <a:off x="11644193" y="1827014"/>
            <a:ext cx="252770" cy="315992"/>
          </a:xfrm>
          <a:prstGeom prst="rect">
            <a:avLst/>
          </a:prstGeom>
        </p:spPr>
      </p:pic>
      <p:sp>
        <p:nvSpPr>
          <p:cNvPr id="19" name="Text 14"/>
          <p:cNvSpPr/>
          <p:nvPr/>
        </p:nvSpPr>
        <p:spPr>
          <a:xfrm>
            <a:off x="9881711" y="2511623"/>
            <a:ext cx="2633543" cy="329208"/>
          </a:xfrm>
          <a:prstGeom prst="rect">
            <a:avLst/>
          </a:prstGeom>
          <a:noFill/>
          <a:ln/>
        </p:spPr>
        <p:txBody>
          <a:bodyPr wrap="none" lIns="0" tIns="0" rIns="0" bIns="0" rtlCol="0" anchor="t"/>
          <a:lstStyle/>
          <a:p>
            <a:pPr marL="0" indent="0" algn="just">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Data Security</a:t>
            </a:r>
            <a:endParaRPr lang="en-US" sz="2050" dirty="0">
              <a:latin typeface="Times New Roman" panose="02020603050405020304" pitchFamily="18" charset="0"/>
              <a:cs typeface="Times New Roman" panose="02020603050405020304" pitchFamily="18" charset="0"/>
            </a:endParaRPr>
          </a:p>
        </p:txBody>
      </p:sp>
      <p:sp>
        <p:nvSpPr>
          <p:cNvPr id="20" name="Text 15"/>
          <p:cNvSpPr/>
          <p:nvPr/>
        </p:nvSpPr>
        <p:spPr>
          <a:xfrm>
            <a:off x="9881711" y="2967157"/>
            <a:ext cx="3777853" cy="1348740"/>
          </a:xfrm>
          <a:prstGeom prst="rect">
            <a:avLst/>
          </a:prstGeom>
          <a:noFill/>
          <a:ln/>
        </p:spPr>
        <p:txBody>
          <a:bodyPr wrap="square" lIns="0" tIns="0" rIns="0" bIns="0" rtlCol="0" anchor="t"/>
          <a:lstStyle/>
          <a:p>
            <a:pPr marL="0" indent="0">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Multi-layer protection against SQL injection, XSS attacks, CSRF vulnerabilities, and data encryption for sensitive information.</a:t>
            </a:r>
            <a:endParaRPr lang="en-US" sz="1650" dirty="0">
              <a:latin typeface="Times New Roman" panose="02020603050405020304" pitchFamily="18" charset="0"/>
              <a:cs typeface="Times New Roman" panose="02020603050405020304" pitchFamily="18" charset="0"/>
            </a:endParaRPr>
          </a:p>
        </p:txBody>
      </p:sp>
      <p:sp>
        <p:nvSpPr>
          <p:cNvPr id="21" name="Shape 16"/>
          <p:cNvSpPr/>
          <p:nvPr/>
        </p:nvSpPr>
        <p:spPr>
          <a:xfrm>
            <a:off x="737354" y="5413177"/>
            <a:ext cx="6472476" cy="2227183"/>
          </a:xfrm>
          <a:prstGeom prst="roundRect">
            <a:avLst>
              <a:gd name="adj" fmla="val 4927"/>
            </a:avLst>
          </a:prstGeom>
          <a:solidFill>
            <a:srgbClr val="FFFFFF"/>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22" name="Shape 17"/>
          <p:cNvSpPr/>
          <p:nvPr/>
        </p:nvSpPr>
        <p:spPr>
          <a:xfrm>
            <a:off x="737354" y="5390317"/>
            <a:ext cx="6472476" cy="91440"/>
          </a:xfrm>
          <a:prstGeom prst="roundRect">
            <a:avLst>
              <a:gd name="adj" fmla="val 207375"/>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23" name="Shape 18"/>
          <p:cNvSpPr/>
          <p:nvPr/>
        </p:nvSpPr>
        <p:spPr>
          <a:xfrm>
            <a:off x="3657600" y="5097185"/>
            <a:ext cx="631984" cy="631984"/>
          </a:xfrm>
          <a:prstGeom prst="roundRect">
            <a:avLst>
              <a:gd name="adj" fmla="val 144687"/>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pic>
        <p:nvPicPr>
          <p:cNvPr id="24" name="Image 3" descr="preencoded.png"/>
          <p:cNvPicPr>
            <a:picLocks noChangeAspect="1"/>
          </p:cNvPicPr>
          <p:nvPr/>
        </p:nvPicPr>
        <p:blipFill>
          <a:blip r:embed="rId6"/>
          <a:stretch>
            <a:fillRect/>
          </a:stretch>
        </p:blipFill>
        <p:spPr>
          <a:xfrm>
            <a:off x="3847148" y="5255181"/>
            <a:ext cx="252770" cy="315992"/>
          </a:xfrm>
          <a:prstGeom prst="rect">
            <a:avLst/>
          </a:prstGeom>
        </p:spPr>
      </p:pic>
      <p:sp>
        <p:nvSpPr>
          <p:cNvPr id="25" name="Text 19"/>
          <p:cNvSpPr/>
          <p:nvPr/>
        </p:nvSpPr>
        <p:spPr>
          <a:xfrm>
            <a:off x="970836" y="5939790"/>
            <a:ext cx="2633543" cy="329208"/>
          </a:xfrm>
          <a:prstGeom prst="rect">
            <a:avLst/>
          </a:prstGeom>
          <a:noFill/>
          <a:ln/>
        </p:spPr>
        <p:txBody>
          <a:bodyPr wrap="none" lIns="0" tIns="0" rIns="0" bIns="0" rtlCol="0" anchor="t"/>
          <a:lstStyle/>
          <a:p>
            <a:pPr marL="0" indent="0" algn="just">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Validation</a:t>
            </a:r>
            <a:endParaRPr lang="en-US" sz="2050" dirty="0">
              <a:latin typeface="Times New Roman" panose="02020603050405020304" pitchFamily="18" charset="0"/>
              <a:cs typeface="Times New Roman" panose="02020603050405020304" pitchFamily="18" charset="0"/>
            </a:endParaRPr>
          </a:p>
        </p:txBody>
      </p:sp>
      <p:sp>
        <p:nvSpPr>
          <p:cNvPr id="26" name="Text 20"/>
          <p:cNvSpPr/>
          <p:nvPr/>
        </p:nvSpPr>
        <p:spPr>
          <a:xfrm>
            <a:off x="970836" y="6395323"/>
            <a:ext cx="6005513" cy="1011555"/>
          </a:xfrm>
          <a:prstGeom prst="rect">
            <a:avLst/>
          </a:prstGeom>
          <a:noFill/>
          <a:ln/>
        </p:spPr>
        <p:txBody>
          <a:bodyPr wrap="square" lIns="0" tIns="0" rIns="0" bIns="0" rtlCol="0" anchor="t"/>
          <a:lstStyle/>
          <a:p>
            <a:pPr marL="0" indent="0" algn="just">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Dual-layer validation with client-side checks for user experience and server-side enforcement for data integrity and security.</a:t>
            </a:r>
            <a:endParaRPr lang="en-US" sz="1650" dirty="0">
              <a:latin typeface="Times New Roman" panose="02020603050405020304" pitchFamily="18" charset="0"/>
              <a:cs typeface="Times New Roman" panose="02020603050405020304" pitchFamily="18" charset="0"/>
            </a:endParaRPr>
          </a:p>
        </p:txBody>
      </p:sp>
      <p:sp>
        <p:nvSpPr>
          <p:cNvPr id="27" name="Shape 21"/>
          <p:cNvSpPr/>
          <p:nvPr/>
        </p:nvSpPr>
        <p:spPr>
          <a:xfrm>
            <a:off x="7420451" y="5413177"/>
            <a:ext cx="6472595" cy="2227183"/>
          </a:xfrm>
          <a:prstGeom prst="roundRect">
            <a:avLst>
              <a:gd name="adj" fmla="val 4927"/>
            </a:avLst>
          </a:prstGeom>
          <a:solidFill>
            <a:srgbClr val="FFFFFF"/>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28" name="Shape 22"/>
          <p:cNvSpPr/>
          <p:nvPr/>
        </p:nvSpPr>
        <p:spPr>
          <a:xfrm>
            <a:off x="7420451" y="5390317"/>
            <a:ext cx="6472595" cy="91440"/>
          </a:xfrm>
          <a:prstGeom prst="roundRect">
            <a:avLst>
              <a:gd name="adj" fmla="val 207375"/>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29" name="Shape 23"/>
          <p:cNvSpPr/>
          <p:nvPr/>
        </p:nvSpPr>
        <p:spPr>
          <a:xfrm>
            <a:off x="10340697" y="5097185"/>
            <a:ext cx="631984" cy="631984"/>
          </a:xfrm>
          <a:prstGeom prst="roundRect">
            <a:avLst>
              <a:gd name="adj" fmla="val 144687"/>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pic>
        <p:nvPicPr>
          <p:cNvPr id="30" name="Image 4" descr="preencoded.png"/>
          <p:cNvPicPr>
            <a:picLocks noChangeAspect="1"/>
          </p:cNvPicPr>
          <p:nvPr/>
        </p:nvPicPr>
        <p:blipFill>
          <a:blip r:embed="rId7"/>
          <a:stretch>
            <a:fillRect/>
          </a:stretch>
        </p:blipFill>
        <p:spPr>
          <a:xfrm>
            <a:off x="10530245" y="5255181"/>
            <a:ext cx="252770" cy="315992"/>
          </a:xfrm>
          <a:prstGeom prst="rect">
            <a:avLst/>
          </a:prstGeom>
        </p:spPr>
      </p:pic>
      <p:sp>
        <p:nvSpPr>
          <p:cNvPr id="31" name="Text 24"/>
          <p:cNvSpPr/>
          <p:nvPr/>
        </p:nvSpPr>
        <p:spPr>
          <a:xfrm>
            <a:off x="7653933" y="5939790"/>
            <a:ext cx="2633543" cy="329208"/>
          </a:xfrm>
          <a:prstGeom prst="rect">
            <a:avLst/>
          </a:prstGeom>
          <a:noFill/>
          <a:ln/>
        </p:spPr>
        <p:txBody>
          <a:bodyPr wrap="none" lIns="0" tIns="0" rIns="0" bIns="0" rtlCol="0" anchor="t"/>
          <a:lstStyle/>
          <a:p>
            <a:pPr marL="0" indent="0" algn="just">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Testing</a:t>
            </a:r>
            <a:endParaRPr lang="en-US" sz="2050" dirty="0">
              <a:latin typeface="Times New Roman" panose="02020603050405020304" pitchFamily="18" charset="0"/>
              <a:cs typeface="Times New Roman" panose="02020603050405020304" pitchFamily="18" charset="0"/>
            </a:endParaRPr>
          </a:p>
        </p:txBody>
      </p:sp>
      <p:sp>
        <p:nvSpPr>
          <p:cNvPr id="32" name="Text 25"/>
          <p:cNvSpPr/>
          <p:nvPr/>
        </p:nvSpPr>
        <p:spPr>
          <a:xfrm>
            <a:off x="7653933" y="6395323"/>
            <a:ext cx="6005632" cy="1011555"/>
          </a:xfrm>
          <a:prstGeom prst="rect">
            <a:avLst/>
          </a:prstGeom>
          <a:noFill/>
          <a:ln/>
        </p:spPr>
        <p:txBody>
          <a:bodyPr wrap="square" lIns="0" tIns="0" rIns="0" bIns="0" rtlCol="0" anchor="t"/>
          <a:lstStyle/>
          <a:p>
            <a:pPr marL="0" indent="0" algn="just">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Comprehensive test suite including unit tests for all layers, integration testing, performance validation, and security penetration testing.</a:t>
            </a:r>
            <a:endParaRPr lang="en-US" sz="165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8">
            <p14:nvContentPartPr>
              <p14:cNvPr id="33" name="Ink 32">
                <a:extLst>
                  <a:ext uri="{FF2B5EF4-FFF2-40B4-BE49-F238E27FC236}">
                    <a16:creationId xmlns:a16="http://schemas.microsoft.com/office/drawing/2014/main" id="{046D1FAE-A652-37D8-E7FD-8BB2156FC550}"/>
                  </a:ext>
                </a:extLst>
              </p14:cNvPr>
              <p14:cNvContentPartPr/>
              <p14:nvPr/>
            </p14:nvContentPartPr>
            <p14:xfrm>
              <a:off x="12666217" y="7834949"/>
              <a:ext cx="1745280" cy="287280"/>
            </p14:xfrm>
          </p:contentPart>
        </mc:Choice>
        <mc:Fallback xmlns="">
          <p:pic>
            <p:nvPicPr>
              <p:cNvPr id="33" name="Ink 32">
                <a:extLst>
                  <a:ext uri="{FF2B5EF4-FFF2-40B4-BE49-F238E27FC236}">
                    <a16:creationId xmlns:a16="http://schemas.microsoft.com/office/drawing/2014/main" id="{046D1FAE-A652-37D8-E7FD-8BB2156FC550}"/>
                  </a:ext>
                </a:extLst>
              </p:cNvPr>
              <p:cNvPicPr/>
              <p:nvPr/>
            </p:nvPicPr>
            <p:blipFill>
              <a:blip r:embed="rId9"/>
              <a:stretch>
                <a:fillRect/>
              </a:stretch>
            </p:blipFill>
            <p:spPr>
              <a:xfrm>
                <a:off x="12603577" y="7771949"/>
                <a:ext cx="187092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3">
                <a:extLst>
                  <a:ext uri="{FF2B5EF4-FFF2-40B4-BE49-F238E27FC236}">
                    <a16:creationId xmlns:a16="http://schemas.microsoft.com/office/drawing/2014/main" id="{FED50228-A234-0DEE-518B-ADB74C35850D}"/>
                  </a:ext>
                </a:extLst>
              </p14:cNvPr>
              <p14:cNvContentPartPr/>
              <p14:nvPr/>
            </p14:nvContentPartPr>
            <p14:xfrm>
              <a:off x="13886257" y="7778789"/>
              <a:ext cx="592200" cy="354240"/>
            </p14:xfrm>
          </p:contentPart>
        </mc:Choice>
        <mc:Fallback xmlns="">
          <p:pic>
            <p:nvPicPr>
              <p:cNvPr id="34" name="Ink 33">
                <a:extLst>
                  <a:ext uri="{FF2B5EF4-FFF2-40B4-BE49-F238E27FC236}">
                    <a16:creationId xmlns:a16="http://schemas.microsoft.com/office/drawing/2014/main" id="{FED50228-A234-0DEE-518B-ADB74C35850D}"/>
                  </a:ext>
                </a:extLst>
              </p:cNvPr>
              <p:cNvPicPr/>
              <p:nvPr/>
            </p:nvPicPr>
            <p:blipFill>
              <a:blip r:embed="rId11"/>
              <a:stretch>
                <a:fillRect/>
              </a:stretch>
            </p:blipFill>
            <p:spPr>
              <a:xfrm>
                <a:off x="13823257" y="7716149"/>
                <a:ext cx="717840" cy="47988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0F305A-4880-F70A-947D-B1A4FD4A0E2F}"/>
              </a:ext>
            </a:extLst>
          </p:cNvPr>
          <p:cNvSpPr txBox="1"/>
          <p:nvPr/>
        </p:nvSpPr>
        <p:spPr>
          <a:xfrm>
            <a:off x="1055077" y="647673"/>
            <a:ext cx="7315200" cy="769441"/>
          </a:xfrm>
          <a:prstGeom prst="rect">
            <a:avLst/>
          </a:prstGeom>
          <a:noFill/>
        </p:spPr>
        <p:txBody>
          <a:bodyPr wrap="square">
            <a:spAutoFit/>
          </a:bodyPr>
          <a:lstStyle/>
          <a:p>
            <a:r>
              <a:rPr lang="en-US" sz="4400" b="1" dirty="0">
                <a:latin typeface="Times New Roman" panose="02020603050405020304" pitchFamily="18" charset="0"/>
                <a:cs typeface="Times New Roman" panose="02020603050405020304" pitchFamily="18" charset="0"/>
              </a:rPr>
              <a:t>Future Enhancements</a:t>
            </a:r>
          </a:p>
        </p:txBody>
      </p:sp>
      <p:sp>
        <p:nvSpPr>
          <p:cNvPr id="5" name="TextBox 4">
            <a:extLst>
              <a:ext uri="{FF2B5EF4-FFF2-40B4-BE49-F238E27FC236}">
                <a16:creationId xmlns:a16="http://schemas.microsoft.com/office/drawing/2014/main" id="{BEB01B2B-7CBC-FF00-46AC-196B09C2142E}"/>
              </a:ext>
            </a:extLst>
          </p:cNvPr>
          <p:cNvSpPr txBox="1"/>
          <p:nvPr/>
        </p:nvSpPr>
        <p:spPr>
          <a:xfrm>
            <a:off x="1055076" y="1876486"/>
            <a:ext cx="11371385" cy="5632311"/>
          </a:xfrm>
          <a:prstGeom prst="rect">
            <a:avLst/>
          </a:prstGeom>
          <a:noFill/>
        </p:spPr>
        <p:txBody>
          <a:bodyPr wrap="square">
            <a:spAutoFit/>
          </a:bodyPr>
          <a:lstStyle/>
          <a:p>
            <a:pPr algn="just">
              <a:buNone/>
            </a:pPr>
            <a:r>
              <a:rPr lang="en-US" sz="2400" b="1" dirty="0">
                <a:latin typeface="Times New Roman" panose="02020603050405020304" pitchFamily="18" charset="0"/>
                <a:cs typeface="Times New Roman" panose="02020603050405020304" pitchFamily="18" charset="0"/>
              </a:rPr>
              <a:t>01.Secure Exam Experience</a:t>
            </a:r>
            <a:endParaRPr lang="en-US" sz="2400" dirty="0">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Implement full screen quiz mode with exit warnings (2-step confirmation) to mimic standardized exam environments.</a:t>
            </a:r>
          </a:p>
          <a:p>
            <a:pPr marL="285750" indent="-28575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None/>
            </a:pPr>
            <a:r>
              <a:rPr lang="en-US" sz="2400" b="1" dirty="0">
                <a:latin typeface="Times New Roman" panose="02020603050405020304" pitchFamily="18" charset="0"/>
                <a:cs typeface="Times New Roman" panose="02020603050405020304" pitchFamily="18" charset="0"/>
              </a:rPr>
              <a:t>02. Real-Time Notifications</a:t>
            </a:r>
            <a:endParaRPr lang="en-US" sz="2400" dirty="0">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Use SMTP for email alerts and AWS SNS for secure, scalable push notifications.</a:t>
            </a:r>
          </a:p>
          <a:p>
            <a:pPr algn="just"/>
            <a:endParaRPr lang="en-US" sz="2000" dirty="0">
              <a:latin typeface="Times New Roman" panose="02020603050405020304" pitchFamily="18" charset="0"/>
              <a:cs typeface="Times New Roman" panose="02020603050405020304" pitchFamily="18" charset="0"/>
            </a:endParaRPr>
          </a:p>
          <a:p>
            <a:pPr algn="just">
              <a:buNone/>
            </a:pPr>
            <a:r>
              <a:rPr lang="en-US" sz="2400" b="1" dirty="0">
                <a:latin typeface="Times New Roman" panose="02020603050405020304" pitchFamily="18" charset="0"/>
                <a:cs typeface="Times New Roman" panose="02020603050405020304" pitchFamily="18" charset="0"/>
              </a:rPr>
              <a:t>03. Cloud Hosting</a:t>
            </a:r>
            <a:endParaRPr lang="en-US" sz="2400" dirty="0">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Deploy the platform on Azure for high availability, load balancing, and global reach.</a:t>
            </a:r>
          </a:p>
          <a:p>
            <a:pPr algn="just"/>
            <a:endParaRPr lang="en-US" sz="2000" dirty="0">
              <a:latin typeface="Times New Roman" panose="02020603050405020304" pitchFamily="18" charset="0"/>
              <a:cs typeface="Times New Roman" panose="02020603050405020304" pitchFamily="18" charset="0"/>
            </a:endParaRPr>
          </a:p>
          <a:p>
            <a:pPr algn="just">
              <a:buNone/>
            </a:pPr>
            <a:r>
              <a:rPr lang="en-US" sz="2400" b="1" dirty="0">
                <a:latin typeface="Times New Roman" panose="02020603050405020304" pitchFamily="18" charset="0"/>
                <a:cs typeface="Times New Roman" panose="02020603050405020304" pitchFamily="18" charset="0"/>
              </a:rPr>
              <a:t>04. Code Quality &amp; Assessment</a:t>
            </a:r>
            <a:endParaRPr lang="en-US" sz="2400" dirty="0">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Integrate static code analyzers for submissions.</a:t>
            </a:r>
          </a:p>
          <a:p>
            <a:pPr marL="742950" lvl="1"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Add online judge system for coding challenges, leveraging open-source judges or APIs like HackerRank/CodeRunner.</a:t>
            </a:r>
          </a:p>
          <a:p>
            <a:pPr marL="285750" indent="-28575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None/>
            </a:pPr>
            <a:r>
              <a:rPr lang="en-US" sz="2400" b="1" dirty="0">
                <a:latin typeface="Times New Roman" panose="02020603050405020304" pitchFamily="18" charset="0"/>
                <a:cs typeface="Times New Roman" panose="02020603050405020304" pitchFamily="18" charset="0"/>
              </a:rPr>
              <a:t>05. AI &amp; Analytics</a:t>
            </a:r>
            <a:endParaRPr lang="en-US" sz="2400" dirty="0">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Continue with AI-driven insights for personalized learning and predictive analytics.</a:t>
            </a:r>
          </a:p>
        </p:txBody>
      </p:sp>
    </p:spTree>
    <p:extLst>
      <p:ext uri="{BB962C8B-B14F-4D97-AF65-F5344CB8AC3E}">
        <p14:creationId xmlns:p14="http://schemas.microsoft.com/office/powerpoint/2010/main" val="495861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765E172-5CD5-3C52-B287-1F9753644DF6}"/>
                  </a:ext>
                </a:extLst>
              </p14:cNvPr>
              <p14:cNvContentPartPr/>
              <p14:nvPr/>
            </p14:nvContentPartPr>
            <p14:xfrm>
              <a:off x="13152560" y="7806360"/>
              <a:ext cx="1243440" cy="227160"/>
            </p14:xfrm>
          </p:contentPart>
        </mc:Choice>
        <mc:Fallback xmlns="">
          <p:pic>
            <p:nvPicPr>
              <p:cNvPr id="5" name="Ink 4">
                <a:extLst>
                  <a:ext uri="{FF2B5EF4-FFF2-40B4-BE49-F238E27FC236}">
                    <a16:creationId xmlns:a16="http://schemas.microsoft.com/office/drawing/2014/main" id="{C765E172-5CD5-3C52-B287-1F9753644DF6}"/>
                  </a:ext>
                </a:extLst>
              </p:cNvPr>
              <p:cNvPicPr/>
              <p:nvPr/>
            </p:nvPicPr>
            <p:blipFill>
              <a:blip r:embed="rId3"/>
              <a:stretch>
                <a:fillRect/>
              </a:stretch>
            </p:blipFill>
            <p:spPr>
              <a:xfrm>
                <a:off x="13089560" y="7743720"/>
                <a:ext cx="13690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CA673761-5FA0-E778-B363-3B7A431A3D2F}"/>
                  </a:ext>
                </a:extLst>
              </p14:cNvPr>
              <p14:cNvContentPartPr/>
              <p14:nvPr/>
            </p14:nvContentPartPr>
            <p14:xfrm>
              <a:off x="12689600" y="7842360"/>
              <a:ext cx="1788480" cy="185400"/>
            </p14:xfrm>
          </p:contentPart>
        </mc:Choice>
        <mc:Fallback xmlns="">
          <p:pic>
            <p:nvPicPr>
              <p:cNvPr id="7" name="Ink 6">
                <a:extLst>
                  <a:ext uri="{FF2B5EF4-FFF2-40B4-BE49-F238E27FC236}">
                    <a16:creationId xmlns:a16="http://schemas.microsoft.com/office/drawing/2014/main" id="{CA673761-5FA0-E778-B363-3B7A431A3D2F}"/>
                  </a:ext>
                </a:extLst>
              </p:cNvPr>
              <p:cNvPicPr/>
              <p:nvPr/>
            </p:nvPicPr>
            <p:blipFill>
              <a:blip r:embed="rId5"/>
              <a:stretch>
                <a:fillRect/>
              </a:stretch>
            </p:blipFill>
            <p:spPr>
              <a:xfrm>
                <a:off x="12626600" y="7779360"/>
                <a:ext cx="19141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DDDBAB35-5DD6-54A4-73FA-56966559E8B6}"/>
                  </a:ext>
                </a:extLst>
              </p14:cNvPr>
              <p14:cNvContentPartPr/>
              <p14:nvPr/>
            </p14:nvContentPartPr>
            <p14:xfrm>
              <a:off x="12887240" y="7830840"/>
              <a:ext cx="439200" cy="227160"/>
            </p14:xfrm>
          </p:contentPart>
        </mc:Choice>
        <mc:Fallback xmlns="">
          <p:pic>
            <p:nvPicPr>
              <p:cNvPr id="8" name="Ink 7">
                <a:extLst>
                  <a:ext uri="{FF2B5EF4-FFF2-40B4-BE49-F238E27FC236}">
                    <a16:creationId xmlns:a16="http://schemas.microsoft.com/office/drawing/2014/main" id="{DDDBAB35-5DD6-54A4-73FA-56966559E8B6}"/>
                  </a:ext>
                </a:extLst>
              </p:cNvPr>
              <p:cNvPicPr/>
              <p:nvPr/>
            </p:nvPicPr>
            <p:blipFill>
              <a:blip r:embed="rId7"/>
              <a:stretch>
                <a:fillRect/>
              </a:stretch>
            </p:blipFill>
            <p:spPr>
              <a:xfrm>
                <a:off x="12824600" y="7767840"/>
                <a:ext cx="56484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A88F6BF6-5CF2-76DD-8610-ECBE9236903B}"/>
                  </a:ext>
                </a:extLst>
              </p14:cNvPr>
              <p14:cNvContentPartPr/>
              <p14:nvPr/>
            </p14:nvContentPartPr>
            <p14:xfrm>
              <a:off x="14203400" y="7843080"/>
              <a:ext cx="369360" cy="229320"/>
            </p14:xfrm>
          </p:contentPart>
        </mc:Choice>
        <mc:Fallback xmlns="">
          <p:pic>
            <p:nvPicPr>
              <p:cNvPr id="9" name="Ink 8">
                <a:extLst>
                  <a:ext uri="{FF2B5EF4-FFF2-40B4-BE49-F238E27FC236}">
                    <a16:creationId xmlns:a16="http://schemas.microsoft.com/office/drawing/2014/main" id="{A88F6BF6-5CF2-76DD-8610-ECBE9236903B}"/>
                  </a:ext>
                </a:extLst>
              </p:cNvPr>
              <p:cNvPicPr/>
              <p:nvPr/>
            </p:nvPicPr>
            <p:blipFill>
              <a:blip r:embed="rId9"/>
              <a:stretch>
                <a:fillRect/>
              </a:stretch>
            </p:blipFill>
            <p:spPr>
              <a:xfrm>
                <a:off x="14140400" y="7780080"/>
                <a:ext cx="495000" cy="354960"/>
              </a:xfrm>
              <a:prstGeom prst="rect">
                <a:avLst/>
              </a:prstGeom>
            </p:spPr>
          </p:pic>
        </mc:Fallback>
      </mc:AlternateContent>
      <p:pic>
        <p:nvPicPr>
          <p:cNvPr id="15" name="Picture 14">
            <a:extLst>
              <a:ext uri="{FF2B5EF4-FFF2-40B4-BE49-F238E27FC236}">
                <a16:creationId xmlns:a16="http://schemas.microsoft.com/office/drawing/2014/main" id="{314DE4AB-F687-E918-8853-6DCBBE01E9B1}"/>
              </a:ext>
            </a:extLst>
          </p:cNvPr>
          <p:cNvPicPr>
            <a:picLocks noChangeAspect="1"/>
          </p:cNvPicPr>
          <p:nvPr/>
        </p:nvPicPr>
        <p:blipFill>
          <a:blip r:embed="rId10"/>
          <a:stretch>
            <a:fillRect/>
          </a:stretch>
        </p:blipFill>
        <p:spPr>
          <a:xfrm>
            <a:off x="0" y="0"/>
            <a:ext cx="14630400" cy="8229600"/>
          </a:xfrm>
          <a:prstGeom prst="rect">
            <a:avLst/>
          </a:prstGeom>
        </p:spPr>
      </p:pic>
    </p:spTree>
    <p:extLst>
      <p:ext uri="{BB962C8B-B14F-4D97-AF65-F5344CB8AC3E}">
        <p14:creationId xmlns:p14="http://schemas.microsoft.com/office/powerpoint/2010/main" val="3754066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813394" y="428813"/>
            <a:ext cx="5179621" cy="639880"/>
          </a:xfrm>
          <a:prstGeom prst="rect">
            <a:avLst/>
          </a:prstGeom>
          <a:noFill/>
          <a:ln/>
        </p:spPr>
        <p:txBody>
          <a:bodyPr wrap="none" lIns="0" tIns="0" rIns="0" bIns="0" rtlCol="0" anchor="t"/>
          <a:lstStyle/>
          <a:p>
            <a:pPr marL="0" indent="0" algn="l">
              <a:lnSpc>
                <a:spcPts val="4150"/>
              </a:lnSpc>
              <a:buNone/>
            </a:pPr>
            <a:r>
              <a:rPr lang="en-US" sz="3350" dirty="0">
                <a:solidFill>
                  <a:srgbClr val="091C53"/>
                </a:solidFill>
                <a:latin typeface="Times New Roman" panose="02020603050405020304" pitchFamily="18" charset="0"/>
                <a:ea typeface="Instrument Sans Semi Bold" pitchFamily="34" charset="-122"/>
                <a:cs typeface="Times New Roman" panose="02020603050405020304" pitchFamily="18" charset="0"/>
              </a:rPr>
              <a:t>Executive Summary</a:t>
            </a:r>
            <a:endParaRPr lang="en-US" sz="3350" dirty="0">
              <a:latin typeface="Times New Roman" panose="02020603050405020304" pitchFamily="18" charset="0"/>
              <a:cs typeface="Times New Roman" panose="02020603050405020304" pitchFamily="18" charset="0"/>
            </a:endParaRPr>
          </a:p>
        </p:txBody>
      </p:sp>
      <p:sp>
        <p:nvSpPr>
          <p:cNvPr id="3" name="Text 1"/>
          <p:cNvSpPr/>
          <p:nvPr/>
        </p:nvSpPr>
        <p:spPr>
          <a:xfrm>
            <a:off x="6790618" y="1174569"/>
            <a:ext cx="3188776" cy="426878"/>
          </a:xfrm>
          <a:prstGeom prst="rect">
            <a:avLst/>
          </a:prstGeom>
          <a:noFill/>
          <a:ln/>
        </p:spPr>
        <p:txBody>
          <a:bodyPr wrap="none" lIns="0" tIns="0" rIns="0" bIns="0" rtlCol="0" anchor="t"/>
          <a:lstStyle/>
          <a:p>
            <a:pPr marL="0" indent="0" algn="l">
              <a:lnSpc>
                <a:spcPts val="2500"/>
              </a:lnSpc>
              <a:buNone/>
            </a:pPr>
            <a:r>
              <a:rPr lang="en-US" sz="25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The Challenge</a:t>
            </a:r>
            <a:endParaRPr lang="en-US" sz="2500" dirty="0">
              <a:latin typeface="Times New Roman" panose="02020603050405020304" pitchFamily="18" charset="0"/>
              <a:cs typeface="Times New Roman" panose="02020603050405020304" pitchFamily="18" charset="0"/>
            </a:endParaRPr>
          </a:p>
        </p:txBody>
      </p:sp>
      <p:sp>
        <p:nvSpPr>
          <p:cNvPr id="4" name="Text 2"/>
          <p:cNvSpPr/>
          <p:nvPr/>
        </p:nvSpPr>
        <p:spPr>
          <a:xfrm>
            <a:off x="6790618" y="1756379"/>
            <a:ext cx="7282221" cy="2547992"/>
          </a:xfrm>
          <a:prstGeom prst="rect">
            <a:avLst/>
          </a:prstGeom>
          <a:noFill/>
          <a:ln/>
        </p:spPr>
        <p:txBody>
          <a:bodyPr wrap="square" lIns="0" tIns="0" rIns="0" bIns="0" rtlCol="0" anchor="t"/>
          <a:lstStyle/>
          <a:p>
            <a:pPr algn="just"/>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Traditional internship programs struggle with manual tracking, scattered communication, and limited visibility into intern performance. Administrative teams spend excessive time managing spreadsheets and paperwork instead of focusing on mentorship and development, leading to inefficiency, inconsistent reporting, and low engagement.</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6790618" y="4672731"/>
            <a:ext cx="2554962" cy="319326"/>
          </a:xfrm>
          <a:prstGeom prst="rect">
            <a:avLst/>
          </a:prstGeom>
          <a:noFill/>
          <a:ln/>
        </p:spPr>
        <p:txBody>
          <a:bodyPr wrap="none" lIns="0" tIns="0" rIns="0" bIns="0" rtlCol="0" anchor="t"/>
          <a:lstStyle/>
          <a:p>
            <a:pPr marL="0" indent="0" algn="l">
              <a:lnSpc>
                <a:spcPts val="2500"/>
              </a:lnSpc>
              <a:buNone/>
            </a:pPr>
            <a:r>
              <a:rPr lang="en-US" sz="25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Our Solution</a:t>
            </a:r>
            <a:endParaRPr lang="en-US" sz="2500" dirty="0">
              <a:latin typeface="Times New Roman" panose="02020603050405020304" pitchFamily="18" charset="0"/>
              <a:cs typeface="Times New Roman" panose="02020603050405020304" pitchFamily="18" charset="0"/>
            </a:endParaRPr>
          </a:p>
        </p:txBody>
      </p:sp>
      <p:sp>
        <p:nvSpPr>
          <p:cNvPr id="6" name="Text 4"/>
          <p:cNvSpPr/>
          <p:nvPr/>
        </p:nvSpPr>
        <p:spPr>
          <a:xfrm>
            <a:off x="6756454" y="5284643"/>
            <a:ext cx="7316385" cy="1706753"/>
          </a:xfrm>
          <a:prstGeom prst="rect">
            <a:avLst/>
          </a:prstGeom>
          <a:noFill/>
          <a:ln/>
        </p:spPr>
        <p:txBody>
          <a:bodyPr wrap="square" lIns="0" tIns="0" rIns="0" bIns="0" rtlCol="0" anchor="t"/>
          <a:lstStyle/>
          <a:p>
            <a:pPr marL="0" indent="0" algn="just">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A comprehensive digital platform that streamlines and automates the entire internship lifecycle from task assignment and progress tracking to performance evaluation delivering real-time insights, transparency, and collaboration for all stakeholders.</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8F9158E5-DC85-6D04-A675-1ADA5BA96A75}"/>
                  </a:ext>
                </a:extLst>
              </p14:cNvPr>
              <p14:cNvContentPartPr/>
              <p14:nvPr/>
            </p14:nvContentPartPr>
            <p14:xfrm>
              <a:off x="12847297" y="7812629"/>
              <a:ext cx="1680120" cy="185400"/>
            </p14:xfrm>
          </p:contentPart>
        </mc:Choice>
        <mc:Fallback xmlns="">
          <p:pic>
            <p:nvPicPr>
              <p:cNvPr id="19" name="Ink 18">
                <a:extLst>
                  <a:ext uri="{FF2B5EF4-FFF2-40B4-BE49-F238E27FC236}">
                    <a16:creationId xmlns:a16="http://schemas.microsoft.com/office/drawing/2014/main" id="{8F9158E5-DC85-6D04-A675-1ADA5BA96A75}"/>
                  </a:ext>
                </a:extLst>
              </p:cNvPr>
              <p:cNvPicPr/>
              <p:nvPr/>
            </p:nvPicPr>
            <p:blipFill>
              <a:blip r:embed="rId4"/>
              <a:stretch>
                <a:fillRect/>
              </a:stretch>
            </p:blipFill>
            <p:spPr>
              <a:xfrm>
                <a:off x="12784657" y="7749629"/>
                <a:ext cx="180576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 name="Ink 21">
                <a:extLst>
                  <a:ext uri="{FF2B5EF4-FFF2-40B4-BE49-F238E27FC236}">
                    <a16:creationId xmlns:a16="http://schemas.microsoft.com/office/drawing/2014/main" id="{653B16FF-32A8-3D48-ACB7-027B9C8ED3A2}"/>
                  </a:ext>
                </a:extLst>
              </p14:cNvPr>
              <p14:cNvContentPartPr/>
              <p14:nvPr/>
            </p14:nvContentPartPr>
            <p14:xfrm>
              <a:off x="13010017" y="7824149"/>
              <a:ext cx="1356120" cy="720"/>
            </p14:xfrm>
          </p:contentPart>
        </mc:Choice>
        <mc:Fallback xmlns="">
          <p:pic>
            <p:nvPicPr>
              <p:cNvPr id="22" name="Ink 21">
                <a:extLst>
                  <a:ext uri="{FF2B5EF4-FFF2-40B4-BE49-F238E27FC236}">
                    <a16:creationId xmlns:a16="http://schemas.microsoft.com/office/drawing/2014/main" id="{653B16FF-32A8-3D48-ACB7-027B9C8ED3A2}"/>
                  </a:ext>
                </a:extLst>
              </p:cNvPr>
              <p:cNvPicPr/>
              <p:nvPr/>
            </p:nvPicPr>
            <p:blipFill>
              <a:blip r:embed="rId6"/>
              <a:stretch>
                <a:fillRect/>
              </a:stretch>
            </p:blipFill>
            <p:spPr>
              <a:xfrm>
                <a:off x="12947017" y="7698149"/>
                <a:ext cx="14817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6D45A0A-A310-EEDE-99E8-AF70D25F707F}"/>
                  </a:ext>
                </a:extLst>
              </p14:cNvPr>
              <p14:cNvContentPartPr/>
              <p14:nvPr/>
            </p14:nvContentPartPr>
            <p14:xfrm>
              <a:off x="12766297" y="7864829"/>
              <a:ext cx="1699200" cy="273240"/>
            </p14:xfrm>
          </p:contentPart>
        </mc:Choice>
        <mc:Fallback xmlns="">
          <p:pic>
            <p:nvPicPr>
              <p:cNvPr id="23" name="Ink 22">
                <a:extLst>
                  <a:ext uri="{FF2B5EF4-FFF2-40B4-BE49-F238E27FC236}">
                    <a16:creationId xmlns:a16="http://schemas.microsoft.com/office/drawing/2014/main" id="{D6D45A0A-A310-EEDE-99E8-AF70D25F707F}"/>
                  </a:ext>
                </a:extLst>
              </p:cNvPr>
              <p:cNvPicPr/>
              <p:nvPr/>
            </p:nvPicPr>
            <p:blipFill>
              <a:blip r:embed="rId8"/>
              <a:stretch>
                <a:fillRect/>
              </a:stretch>
            </p:blipFill>
            <p:spPr>
              <a:xfrm>
                <a:off x="12703297" y="7802189"/>
                <a:ext cx="1824840" cy="398880"/>
              </a:xfrm>
              <a:prstGeom prst="rect">
                <a:avLst/>
              </a:prstGeom>
            </p:spPr>
          </p:pic>
        </mc:Fallback>
      </mc:AlternateContent>
      <p:pic>
        <p:nvPicPr>
          <p:cNvPr id="9" name="Picture 8" descr="A person holding a computer&#10;&#10;AI-generated content may be incorrect.">
            <a:extLst>
              <a:ext uri="{FF2B5EF4-FFF2-40B4-BE49-F238E27FC236}">
                <a16:creationId xmlns:a16="http://schemas.microsoft.com/office/drawing/2014/main" id="{6A65B380-7528-A74D-FA2C-1933301B85A1}"/>
              </a:ext>
            </a:extLst>
          </p:cNvPr>
          <p:cNvPicPr>
            <a:picLocks noChangeAspect="1"/>
          </p:cNvPicPr>
          <p:nvPr/>
        </p:nvPicPr>
        <p:blipFill>
          <a:blip r:embed="rId9"/>
          <a:stretch>
            <a:fillRect/>
          </a:stretch>
        </p:blipFill>
        <p:spPr>
          <a:xfrm>
            <a:off x="-4282" y="0"/>
            <a:ext cx="6205790" cy="8229600"/>
          </a:xfrm>
          <a:prstGeom prst="rect">
            <a:avLst/>
          </a:prstGeom>
          <a:effec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32219"/>
          </a:xfrm>
          <a:prstGeom prst="rect">
            <a:avLst/>
          </a:prstGeom>
        </p:spPr>
      </p:pic>
      <p:sp>
        <p:nvSpPr>
          <p:cNvPr id="3" name="Text 0"/>
          <p:cNvSpPr/>
          <p:nvPr/>
        </p:nvSpPr>
        <p:spPr>
          <a:xfrm>
            <a:off x="6163270" y="531852"/>
            <a:ext cx="5356503" cy="604361"/>
          </a:xfrm>
          <a:prstGeom prst="rect">
            <a:avLst/>
          </a:prstGeom>
          <a:noFill/>
          <a:ln/>
        </p:spPr>
        <p:txBody>
          <a:bodyPr wrap="none" lIns="0" tIns="0" rIns="0" bIns="0" rtlCol="0" anchor="t"/>
          <a:lstStyle/>
          <a:p>
            <a:pPr marL="0" indent="0" algn="l">
              <a:lnSpc>
                <a:spcPts val="4750"/>
              </a:lnSpc>
              <a:buNone/>
            </a:pPr>
            <a:r>
              <a:rPr lang="en-US" sz="38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Stakeholder Ecosystem</a:t>
            </a:r>
            <a:endParaRPr lang="en-US" sz="3800" dirty="0">
              <a:latin typeface="Times New Roman" panose="02020603050405020304" pitchFamily="18" charset="0"/>
              <a:cs typeface="Times New Roman" panose="02020603050405020304" pitchFamily="18" charset="0"/>
            </a:endParaRPr>
          </a:p>
        </p:txBody>
      </p:sp>
      <p:sp>
        <p:nvSpPr>
          <p:cNvPr id="4" name="Shape 1"/>
          <p:cNvSpPr/>
          <p:nvPr/>
        </p:nvSpPr>
        <p:spPr>
          <a:xfrm>
            <a:off x="6163270" y="1426250"/>
            <a:ext cx="7790259" cy="1423511"/>
          </a:xfrm>
          <a:prstGeom prst="roundRect">
            <a:avLst>
              <a:gd name="adj" fmla="val 12228"/>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sp>
        <p:nvSpPr>
          <p:cNvPr id="5" name="Text 2"/>
          <p:cNvSpPr/>
          <p:nvPr/>
        </p:nvSpPr>
        <p:spPr>
          <a:xfrm>
            <a:off x="6356628" y="1638895"/>
            <a:ext cx="3099606" cy="302181"/>
          </a:xfrm>
          <a:prstGeom prst="rect">
            <a:avLst/>
          </a:prstGeom>
          <a:noFill/>
          <a:ln/>
        </p:spPr>
        <p:txBody>
          <a:bodyPr wrap="none" lIns="0" tIns="0" rIns="0" bIns="0" rtlCol="0" anchor="t"/>
          <a:lstStyle/>
          <a:p>
            <a:pPr marL="0" indent="0" algn="l">
              <a:lnSpc>
                <a:spcPts val="2350"/>
              </a:lnSpc>
              <a:buNone/>
            </a:pPr>
            <a:r>
              <a:rPr lang="en-US" sz="2500" dirty="0">
                <a:solidFill>
                  <a:srgbClr val="1E3063"/>
                </a:solidFill>
                <a:latin typeface="Times New Roman" panose="02020603050405020304" pitchFamily="18" charset="0"/>
                <a:cs typeface="Times New Roman" panose="02020603050405020304" pitchFamily="18" charset="0"/>
              </a:rPr>
              <a:t>Interns(End Users)</a:t>
            </a:r>
            <a:endParaRPr lang="en-US" sz="2500" dirty="0">
              <a:latin typeface="Times New Roman" panose="02020603050405020304" pitchFamily="18" charset="0"/>
              <a:cs typeface="Times New Roman" panose="02020603050405020304" pitchFamily="18" charset="0"/>
            </a:endParaRPr>
          </a:p>
        </p:txBody>
      </p:sp>
      <p:sp>
        <p:nvSpPr>
          <p:cNvPr id="6" name="Text 3"/>
          <p:cNvSpPr/>
          <p:nvPr/>
        </p:nvSpPr>
        <p:spPr>
          <a:xfrm>
            <a:off x="6356627" y="2037755"/>
            <a:ext cx="7596901" cy="850581"/>
          </a:xfrm>
          <a:prstGeom prst="rect">
            <a:avLst/>
          </a:prstGeom>
          <a:noFill/>
          <a:ln/>
        </p:spPr>
        <p:txBody>
          <a:bodyPr wrap="square" lIns="0" tIns="0" rIns="0" bIns="0" rtlCol="0" anchor="t"/>
          <a:lstStyle/>
          <a:p>
            <a:pPr marL="0" indent="0" algn="l">
              <a:lnSpc>
                <a:spcPts val="2400"/>
              </a:lnSpc>
              <a:buNone/>
            </a:pPr>
            <a:r>
              <a:rPr lang="en-US" sz="1900" dirty="0">
                <a:solidFill>
                  <a:srgbClr val="1E3063"/>
                </a:solidFill>
                <a:latin typeface="Times New Roman" panose="02020603050405020304" pitchFamily="18" charset="0"/>
                <a:ea typeface="Instrument Sans Medium" pitchFamily="34" charset="-122"/>
                <a:cs typeface="Times New Roman" panose="02020603050405020304" pitchFamily="18" charset="0"/>
              </a:rPr>
              <a:t>They will use the platform to submit tasks and quizzes, monitor their progress, and receive evaluations.</a:t>
            </a:r>
            <a:endParaRPr lang="en-US" sz="1900" dirty="0">
              <a:latin typeface="Times New Roman" panose="02020603050405020304" pitchFamily="18" charset="0"/>
              <a:cs typeface="Times New Roman" panose="02020603050405020304" pitchFamily="18" charset="0"/>
            </a:endParaRPr>
          </a:p>
        </p:txBody>
      </p:sp>
      <p:sp>
        <p:nvSpPr>
          <p:cNvPr id="7" name="Shape 4"/>
          <p:cNvSpPr/>
          <p:nvPr/>
        </p:nvSpPr>
        <p:spPr>
          <a:xfrm>
            <a:off x="6163269" y="3062406"/>
            <a:ext cx="7790259" cy="1423511"/>
          </a:xfrm>
          <a:prstGeom prst="roundRect">
            <a:avLst>
              <a:gd name="adj" fmla="val 12228"/>
            </a:avLst>
          </a:prstGeom>
          <a:solidFill>
            <a:srgbClr val="CEE6FD"/>
          </a:solidFill>
          <a:ln/>
        </p:spPr>
        <p:txBody>
          <a:bodyPr/>
          <a:lstStyle/>
          <a:p>
            <a:pPr marL="0" marR="0" lvl="0" indent="0" algn="l" defTabSz="914400" rtl="0" eaLnBrk="1" fontAlgn="auto" latinLnBrk="0" hangingPunct="1">
              <a:lnSpc>
                <a:spcPts val="2350"/>
              </a:lnSpc>
              <a:spcBef>
                <a:spcPts val="0"/>
              </a:spcBef>
              <a:spcAft>
                <a:spcPts val="0"/>
              </a:spcAft>
              <a:buClrTx/>
              <a:buSzTx/>
              <a:buFontTx/>
              <a:buNone/>
              <a:tabLst/>
              <a:defRPr/>
            </a:pPr>
            <a:r>
              <a:rPr lang="en-US" sz="2500" dirty="0">
                <a:solidFill>
                  <a:srgbClr val="1E3063"/>
                </a:solidFill>
                <a:latin typeface="Times New Roman" panose="02020603050405020304" pitchFamily="18" charset="0"/>
                <a:cs typeface="Times New Roman" panose="02020603050405020304" pitchFamily="18" charset="0"/>
              </a:rPr>
              <a:t>Trainers/Mentors (Supervisors)</a:t>
            </a:r>
            <a:endPar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8" name="Text 5"/>
          <p:cNvSpPr/>
          <p:nvPr/>
        </p:nvSpPr>
        <p:spPr>
          <a:xfrm>
            <a:off x="6356628" y="3236476"/>
            <a:ext cx="5051070" cy="244077"/>
          </a:xfrm>
          <a:prstGeom prst="rect">
            <a:avLst/>
          </a:prstGeom>
          <a:noFill/>
          <a:ln/>
        </p:spPr>
        <p:txBody>
          <a:bodyPr wrap="none" lIns="0" tIns="0" rIns="0" bIns="0" rtlCol="0" anchor="t"/>
          <a:lstStyle/>
          <a:p>
            <a:pPr>
              <a:lnSpc>
                <a:spcPts val="2350"/>
              </a:lnSpc>
            </a:pPr>
            <a:endParaRPr lang="en-US" sz="25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9" name="Text 6"/>
          <p:cNvSpPr/>
          <p:nvPr/>
        </p:nvSpPr>
        <p:spPr>
          <a:xfrm>
            <a:off x="6356628" y="3654623"/>
            <a:ext cx="7403544" cy="618649"/>
          </a:xfrm>
          <a:prstGeom prst="rect">
            <a:avLst/>
          </a:prstGeom>
          <a:noFill/>
          <a:ln/>
        </p:spPr>
        <p:txBody>
          <a:bodyPr wrap="square" lIns="0" tIns="0" rIns="0" bIns="0" rtlCol="0" anchor="t"/>
          <a:lstStyle/>
          <a:p>
            <a:pPr>
              <a:lnSpc>
                <a:spcPts val="2350"/>
              </a:lnSpc>
            </a:pPr>
            <a:endParaRPr lang="en-US" sz="2000" dirty="0">
              <a:latin typeface="Times New Roman" panose="02020603050405020304" pitchFamily="18" charset="0"/>
              <a:cs typeface="Times New Roman" panose="02020603050405020304" pitchFamily="18" charset="0"/>
            </a:endParaRPr>
          </a:p>
        </p:txBody>
      </p:sp>
      <p:sp>
        <p:nvSpPr>
          <p:cNvPr id="10" name="Shape 7"/>
          <p:cNvSpPr/>
          <p:nvPr/>
        </p:nvSpPr>
        <p:spPr>
          <a:xfrm>
            <a:off x="6163270" y="4659987"/>
            <a:ext cx="7790259" cy="1423511"/>
          </a:xfrm>
          <a:prstGeom prst="roundRect">
            <a:avLst>
              <a:gd name="adj" fmla="val 12228"/>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1" name="Text 8"/>
          <p:cNvSpPr/>
          <p:nvPr/>
        </p:nvSpPr>
        <p:spPr>
          <a:xfrm>
            <a:off x="6356628" y="4853345"/>
            <a:ext cx="2691646" cy="302181"/>
          </a:xfrm>
          <a:prstGeom prst="rect">
            <a:avLst/>
          </a:prstGeom>
          <a:noFill/>
          <a:ln/>
        </p:spPr>
        <p:txBody>
          <a:bodyPr wrap="none" lIns="0" tIns="0" rIns="0" bIns="0" rtlCol="0" anchor="t"/>
          <a:lstStyle/>
          <a:p>
            <a:pPr marL="0" indent="0" algn="l">
              <a:lnSpc>
                <a:spcPts val="2350"/>
              </a:lnSpc>
              <a:buNone/>
            </a:pPr>
            <a:r>
              <a:rPr lang="en-US" sz="25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Educational Institutions</a:t>
            </a:r>
            <a:endParaRPr lang="en-US" sz="2500" dirty="0">
              <a:latin typeface="Times New Roman" panose="02020603050405020304" pitchFamily="18" charset="0"/>
              <a:cs typeface="Times New Roman" panose="02020603050405020304" pitchFamily="18" charset="0"/>
            </a:endParaRPr>
          </a:p>
        </p:txBody>
      </p:sp>
      <p:sp>
        <p:nvSpPr>
          <p:cNvPr id="12" name="Text 9"/>
          <p:cNvSpPr/>
          <p:nvPr/>
        </p:nvSpPr>
        <p:spPr>
          <a:xfrm>
            <a:off x="6356628" y="5271492"/>
            <a:ext cx="7403544" cy="618649"/>
          </a:xfrm>
          <a:prstGeom prst="rect">
            <a:avLst/>
          </a:prstGeom>
          <a:noFill/>
          <a:ln/>
        </p:spPr>
        <p:txBody>
          <a:bodyPr wrap="square" lIns="0" tIns="0" rIns="0" bIns="0" rtlCol="0" anchor="t"/>
          <a:lstStyle/>
          <a:p>
            <a:pPr marL="0" indent="0" algn="l">
              <a:lnSpc>
                <a:spcPts val="2400"/>
              </a:lnSpc>
              <a:buNone/>
            </a:pPr>
            <a:r>
              <a:rPr lang="en-US" sz="1900" dirty="0">
                <a:solidFill>
                  <a:srgbClr val="1E3063"/>
                </a:solidFill>
                <a:latin typeface="Times New Roman" panose="02020603050405020304" pitchFamily="18" charset="0"/>
                <a:ea typeface="Instrument Sans Medium" pitchFamily="34" charset="-122"/>
                <a:cs typeface="Times New Roman" panose="02020603050405020304" pitchFamily="18" charset="0"/>
              </a:rPr>
              <a:t>Academic integration, student placement coordination, curriculum alignment, and partnership management.</a:t>
            </a:r>
            <a:endParaRPr lang="en-US" sz="1900" dirty="0">
              <a:latin typeface="Times New Roman" panose="02020603050405020304" pitchFamily="18" charset="0"/>
              <a:cs typeface="Times New Roman" panose="02020603050405020304" pitchFamily="18" charset="0"/>
            </a:endParaRPr>
          </a:p>
        </p:txBody>
      </p:sp>
      <p:sp>
        <p:nvSpPr>
          <p:cNvPr id="13" name="Shape 10"/>
          <p:cNvSpPr/>
          <p:nvPr/>
        </p:nvSpPr>
        <p:spPr>
          <a:xfrm>
            <a:off x="6163270" y="6276856"/>
            <a:ext cx="7790259" cy="1423511"/>
          </a:xfrm>
          <a:prstGeom prst="roundRect">
            <a:avLst>
              <a:gd name="adj" fmla="val 12228"/>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4" name="Text 11"/>
          <p:cNvSpPr/>
          <p:nvPr/>
        </p:nvSpPr>
        <p:spPr>
          <a:xfrm>
            <a:off x="6356628" y="6470213"/>
            <a:ext cx="2417564" cy="302181"/>
          </a:xfrm>
          <a:prstGeom prst="rect">
            <a:avLst/>
          </a:prstGeom>
          <a:noFill/>
          <a:ln/>
        </p:spPr>
        <p:txBody>
          <a:bodyPr wrap="none" lIns="0" tIns="0" rIns="0" bIns="0" rtlCol="0" anchor="t"/>
          <a:lstStyle/>
          <a:p>
            <a:pPr marL="0" indent="0" algn="l">
              <a:lnSpc>
                <a:spcPts val="2350"/>
              </a:lnSpc>
              <a:buNone/>
            </a:pPr>
            <a:r>
              <a:rPr lang="en-US" sz="25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Corporate Partners</a:t>
            </a:r>
            <a:endParaRPr lang="en-US" sz="2500" dirty="0">
              <a:latin typeface="Times New Roman" panose="02020603050405020304" pitchFamily="18" charset="0"/>
              <a:cs typeface="Times New Roman" panose="02020603050405020304" pitchFamily="18" charset="0"/>
            </a:endParaRPr>
          </a:p>
        </p:txBody>
      </p:sp>
      <p:sp>
        <p:nvSpPr>
          <p:cNvPr id="15" name="Text 12"/>
          <p:cNvSpPr/>
          <p:nvPr/>
        </p:nvSpPr>
        <p:spPr>
          <a:xfrm>
            <a:off x="6356628" y="6888361"/>
            <a:ext cx="7403544" cy="618649"/>
          </a:xfrm>
          <a:prstGeom prst="rect">
            <a:avLst/>
          </a:prstGeom>
          <a:noFill/>
          <a:ln/>
        </p:spPr>
        <p:txBody>
          <a:bodyPr wrap="square" lIns="0" tIns="0" rIns="0" bIns="0" rtlCol="0" anchor="t"/>
          <a:lstStyle/>
          <a:p>
            <a:pPr marL="0" indent="0" algn="l">
              <a:lnSpc>
                <a:spcPts val="2400"/>
              </a:lnSpc>
              <a:buNone/>
            </a:pPr>
            <a:r>
              <a:rPr lang="en-US" sz="1900" dirty="0">
                <a:solidFill>
                  <a:srgbClr val="1E3063"/>
                </a:solidFill>
                <a:latin typeface="Times New Roman" panose="02020603050405020304" pitchFamily="18" charset="0"/>
                <a:ea typeface="Instrument Sans Medium" pitchFamily="34" charset="-122"/>
                <a:cs typeface="Times New Roman" panose="02020603050405020304" pitchFamily="18" charset="0"/>
              </a:rPr>
              <a:t>Internship provision, talent pipeline development, brand building, and future recruitment opportunities.</a:t>
            </a:r>
            <a:endParaRPr lang="en-US" sz="1900" dirty="0">
              <a:latin typeface="Times New Roman" panose="02020603050405020304" pitchFamily="18" charset="0"/>
              <a:cs typeface="Times New Roman" panose="02020603050405020304" pitchFamily="18" charset="0"/>
            </a:endParaRPr>
          </a:p>
        </p:txBody>
      </p:sp>
      <p:sp>
        <p:nvSpPr>
          <p:cNvPr id="18" name="Text 3">
            <a:extLst>
              <a:ext uri="{FF2B5EF4-FFF2-40B4-BE49-F238E27FC236}">
                <a16:creationId xmlns:a16="http://schemas.microsoft.com/office/drawing/2014/main" id="{79F19FE7-B6B6-5D37-1E3C-7EB0A735B9F8}"/>
              </a:ext>
            </a:extLst>
          </p:cNvPr>
          <p:cNvSpPr/>
          <p:nvPr/>
        </p:nvSpPr>
        <p:spPr>
          <a:xfrm>
            <a:off x="6356626" y="3615927"/>
            <a:ext cx="7596901" cy="618649"/>
          </a:xfrm>
          <a:prstGeom prst="rect">
            <a:avLst/>
          </a:prstGeom>
          <a:noFill/>
          <a:ln/>
        </p:spPr>
        <p:txBody>
          <a:bodyPr wrap="square" lIns="0" tIns="0" rIns="0" bIns="0" rtlCol="0" anchor="t"/>
          <a:lstStyle/>
          <a:p>
            <a:pPr marL="0" indent="0" algn="l">
              <a:lnSpc>
                <a:spcPts val="2400"/>
              </a:lnSpc>
              <a:buNone/>
            </a:pPr>
            <a:endParaRPr lang="en-US" sz="1900" dirty="0">
              <a:latin typeface="Times New Roman" panose="02020603050405020304" pitchFamily="18" charset="0"/>
              <a:cs typeface="Times New Roman" panose="02020603050405020304" pitchFamily="18" charset="0"/>
            </a:endParaRPr>
          </a:p>
        </p:txBody>
      </p:sp>
      <p:sp>
        <p:nvSpPr>
          <p:cNvPr id="19" name="Text 3">
            <a:extLst>
              <a:ext uri="{FF2B5EF4-FFF2-40B4-BE49-F238E27FC236}">
                <a16:creationId xmlns:a16="http://schemas.microsoft.com/office/drawing/2014/main" id="{A77CF0C3-11A6-7065-AC1D-E646A74A5BB0}"/>
              </a:ext>
            </a:extLst>
          </p:cNvPr>
          <p:cNvSpPr/>
          <p:nvPr/>
        </p:nvSpPr>
        <p:spPr>
          <a:xfrm>
            <a:off x="6356628" y="3634013"/>
            <a:ext cx="7596901" cy="850581"/>
          </a:xfrm>
          <a:prstGeom prst="rect">
            <a:avLst/>
          </a:prstGeom>
          <a:noFill/>
          <a:ln/>
        </p:spPr>
        <p:txBody>
          <a:bodyPr wrap="square" lIns="0" tIns="0" rIns="0" bIns="0" rtlCol="0" anchor="t"/>
          <a:lstStyle/>
          <a:p>
            <a:pPr marL="0" indent="0" algn="l">
              <a:lnSpc>
                <a:spcPts val="2400"/>
              </a:lnSpc>
              <a:buNone/>
            </a:pPr>
            <a:r>
              <a:rPr lang="en-US" sz="1900" dirty="0">
                <a:solidFill>
                  <a:srgbClr val="1E3063"/>
                </a:solidFill>
                <a:latin typeface="Times New Roman" panose="02020603050405020304" pitchFamily="18" charset="0"/>
                <a:ea typeface="Instrument Sans Medium" pitchFamily="34" charset="-122"/>
                <a:cs typeface="Times New Roman" panose="02020603050405020304" pitchFamily="18" charset="0"/>
              </a:rPr>
              <a:t>Assign tasks, evaluate intern performance, and provide guidance.</a:t>
            </a:r>
          </a:p>
          <a:p>
            <a:pPr marL="0" indent="0" algn="l">
              <a:lnSpc>
                <a:spcPts val="2400"/>
              </a:lnSpc>
              <a:buNone/>
            </a:pPr>
            <a:r>
              <a:rPr lang="en-US" sz="1900" dirty="0">
                <a:solidFill>
                  <a:srgbClr val="1E3063"/>
                </a:solidFill>
                <a:latin typeface="Times New Roman" panose="02020603050405020304" pitchFamily="18" charset="0"/>
                <a:ea typeface="Instrument Sans Medium" pitchFamily="34" charset="-122"/>
                <a:cs typeface="Times New Roman" panose="02020603050405020304" pitchFamily="18" charset="0"/>
              </a:rPr>
              <a:t>Benefit from streamlined tracking, reporting, and progress monitoring</a:t>
            </a:r>
          </a:p>
        </p:txBody>
      </p:sp>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043BDA8F-B9CF-8F48-B30F-0B753BDF6912}"/>
                  </a:ext>
                </a:extLst>
              </p14:cNvPr>
              <p14:cNvContentPartPr/>
              <p14:nvPr/>
            </p14:nvContentPartPr>
            <p14:xfrm>
              <a:off x="12913537" y="7823429"/>
              <a:ext cx="1511280" cy="235080"/>
            </p14:xfrm>
          </p:contentPart>
        </mc:Choice>
        <mc:Fallback xmlns="">
          <p:pic>
            <p:nvPicPr>
              <p:cNvPr id="20" name="Ink 19">
                <a:extLst>
                  <a:ext uri="{FF2B5EF4-FFF2-40B4-BE49-F238E27FC236}">
                    <a16:creationId xmlns:a16="http://schemas.microsoft.com/office/drawing/2014/main" id="{043BDA8F-B9CF-8F48-B30F-0B753BDF6912}"/>
                  </a:ext>
                </a:extLst>
              </p:cNvPr>
              <p:cNvPicPr/>
              <p:nvPr/>
            </p:nvPicPr>
            <p:blipFill>
              <a:blip r:embed="rId5"/>
              <a:stretch>
                <a:fillRect/>
              </a:stretch>
            </p:blipFill>
            <p:spPr>
              <a:xfrm>
                <a:off x="12850537" y="7760789"/>
                <a:ext cx="16369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3FC5CC33-C09D-655E-2079-593E5B25F4E2}"/>
                  </a:ext>
                </a:extLst>
              </p14:cNvPr>
              <p14:cNvContentPartPr/>
              <p14:nvPr/>
            </p14:nvContentPartPr>
            <p14:xfrm>
              <a:off x="12998497" y="8079029"/>
              <a:ext cx="1307880" cy="11880"/>
            </p14:xfrm>
          </p:contentPart>
        </mc:Choice>
        <mc:Fallback xmlns="">
          <p:pic>
            <p:nvPicPr>
              <p:cNvPr id="22" name="Ink 21">
                <a:extLst>
                  <a:ext uri="{FF2B5EF4-FFF2-40B4-BE49-F238E27FC236}">
                    <a16:creationId xmlns:a16="http://schemas.microsoft.com/office/drawing/2014/main" id="{3FC5CC33-C09D-655E-2079-593E5B25F4E2}"/>
                  </a:ext>
                </a:extLst>
              </p:cNvPr>
              <p:cNvPicPr/>
              <p:nvPr/>
            </p:nvPicPr>
            <p:blipFill>
              <a:blip r:embed="rId7"/>
              <a:stretch>
                <a:fillRect/>
              </a:stretch>
            </p:blipFill>
            <p:spPr>
              <a:xfrm>
                <a:off x="12935497" y="8016029"/>
                <a:ext cx="1433520" cy="13752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0673" y="487680"/>
            <a:ext cx="4707969" cy="554236"/>
          </a:xfrm>
          <a:prstGeom prst="rect">
            <a:avLst/>
          </a:prstGeom>
          <a:noFill/>
          <a:ln/>
        </p:spPr>
        <p:txBody>
          <a:bodyPr wrap="none" lIns="0" tIns="0" rIns="0" bIns="0" rtlCol="0" anchor="t"/>
          <a:lstStyle/>
          <a:p>
            <a:pPr marL="0" indent="0" algn="l">
              <a:lnSpc>
                <a:spcPts val="4350"/>
              </a:lnSpc>
              <a:buNone/>
            </a:pPr>
            <a:r>
              <a:rPr lang="en-US" sz="3450" dirty="0">
                <a:solidFill>
                  <a:srgbClr val="091C53"/>
                </a:solidFill>
                <a:latin typeface="Times New Roman" panose="02020603050405020304" pitchFamily="18" charset="0"/>
                <a:ea typeface="Instrument Sans Semi Bold" pitchFamily="34" charset="-122"/>
                <a:cs typeface="Times New Roman" panose="02020603050405020304" pitchFamily="18" charset="0"/>
              </a:rPr>
              <a:t>User Roles &amp; Hierarchy</a:t>
            </a:r>
            <a:endParaRPr lang="en-US" sz="3450" dirty="0">
              <a:latin typeface="Times New Roman" panose="02020603050405020304" pitchFamily="18" charset="0"/>
              <a:cs typeface="Times New Roman" panose="02020603050405020304" pitchFamily="18" charset="0"/>
            </a:endParaRPr>
          </a:p>
        </p:txBody>
      </p:sp>
      <p:sp>
        <p:nvSpPr>
          <p:cNvPr id="4" name="Shape 1"/>
          <p:cNvSpPr/>
          <p:nvPr/>
        </p:nvSpPr>
        <p:spPr>
          <a:xfrm>
            <a:off x="6701807" y="1773317"/>
            <a:ext cx="177284" cy="1110496"/>
          </a:xfrm>
          <a:prstGeom prst="roundRect">
            <a:avLst>
              <a:gd name="adj" fmla="val 90041"/>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sp>
        <p:nvSpPr>
          <p:cNvPr id="5" name="Shape 2"/>
          <p:cNvSpPr/>
          <p:nvPr/>
        </p:nvSpPr>
        <p:spPr>
          <a:xfrm>
            <a:off x="6524404" y="1656874"/>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3"/>
          <a:stretch>
            <a:fillRect/>
          </a:stretch>
        </p:blipFill>
        <p:spPr>
          <a:xfrm>
            <a:off x="6657396" y="1756648"/>
            <a:ext cx="265986" cy="332542"/>
          </a:xfrm>
          <a:prstGeom prst="rect">
            <a:avLst/>
          </a:prstGeom>
        </p:spPr>
      </p:pic>
      <p:sp>
        <p:nvSpPr>
          <p:cNvPr id="7" name="Text 3"/>
          <p:cNvSpPr/>
          <p:nvPr/>
        </p:nvSpPr>
        <p:spPr>
          <a:xfrm>
            <a:off x="7233778" y="1684615"/>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Intern</a:t>
            </a:r>
            <a:endParaRPr lang="en-US" sz="2000" dirty="0">
              <a:latin typeface="Times New Roman" panose="02020603050405020304" pitchFamily="18" charset="0"/>
              <a:cs typeface="Times New Roman" panose="02020603050405020304" pitchFamily="18" charset="0"/>
            </a:endParaRPr>
          </a:p>
        </p:txBody>
      </p:sp>
      <p:sp>
        <p:nvSpPr>
          <p:cNvPr id="8" name="Text 4"/>
          <p:cNvSpPr/>
          <p:nvPr/>
        </p:nvSpPr>
        <p:spPr>
          <a:xfrm>
            <a:off x="7233898" y="2177106"/>
            <a:ext cx="5768816" cy="567690"/>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Task completion, quiz submissions, progress tracking, skill development.</a:t>
            </a:r>
            <a:endParaRPr lang="en-US" sz="2000" dirty="0">
              <a:latin typeface="Times New Roman" panose="02020603050405020304" pitchFamily="18" charset="0"/>
              <a:cs typeface="Times New Roman" panose="02020603050405020304" pitchFamily="18" charset="0"/>
            </a:endParaRPr>
          </a:p>
        </p:txBody>
      </p:sp>
      <p:sp>
        <p:nvSpPr>
          <p:cNvPr id="9" name="Shape 5"/>
          <p:cNvSpPr/>
          <p:nvPr/>
        </p:nvSpPr>
        <p:spPr>
          <a:xfrm>
            <a:off x="6967792" y="3327202"/>
            <a:ext cx="177284" cy="1110496"/>
          </a:xfrm>
          <a:prstGeom prst="roundRect">
            <a:avLst>
              <a:gd name="adj" fmla="val 90041"/>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sp>
        <p:nvSpPr>
          <p:cNvPr id="10" name="Shape 6"/>
          <p:cNvSpPr/>
          <p:nvPr/>
        </p:nvSpPr>
        <p:spPr>
          <a:xfrm>
            <a:off x="6790389" y="3210758"/>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11" name="Image 2" descr="preencoded.png"/>
          <p:cNvPicPr>
            <a:picLocks noChangeAspect="1"/>
          </p:cNvPicPr>
          <p:nvPr/>
        </p:nvPicPr>
        <p:blipFill>
          <a:blip r:embed="rId4"/>
          <a:stretch>
            <a:fillRect/>
          </a:stretch>
        </p:blipFill>
        <p:spPr>
          <a:xfrm>
            <a:off x="6923382" y="3310533"/>
            <a:ext cx="265986" cy="332542"/>
          </a:xfrm>
          <a:prstGeom prst="rect">
            <a:avLst/>
          </a:prstGeom>
        </p:spPr>
      </p:pic>
      <p:sp>
        <p:nvSpPr>
          <p:cNvPr id="12" name="Text 7"/>
          <p:cNvSpPr/>
          <p:nvPr/>
        </p:nvSpPr>
        <p:spPr>
          <a:xfrm>
            <a:off x="7499764" y="3238500"/>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Trainer</a:t>
            </a:r>
            <a:endParaRPr lang="en-US" sz="2000" dirty="0">
              <a:latin typeface="Times New Roman" panose="02020603050405020304" pitchFamily="18" charset="0"/>
              <a:cs typeface="Times New Roman" panose="02020603050405020304" pitchFamily="18" charset="0"/>
            </a:endParaRPr>
          </a:p>
        </p:txBody>
      </p:sp>
      <p:sp>
        <p:nvSpPr>
          <p:cNvPr id="13" name="Text 8"/>
          <p:cNvSpPr/>
          <p:nvPr/>
        </p:nvSpPr>
        <p:spPr>
          <a:xfrm>
            <a:off x="7499883" y="3725417"/>
            <a:ext cx="5502831" cy="567690"/>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Assignment creation, mentorship provision, performance grading, and direct intern guidance.</a:t>
            </a:r>
            <a:endParaRPr lang="en-US" sz="2000" dirty="0">
              <a:latin typeface="Times New Roman" panose="02020603050405020304" pitchFamily="18" charset="0"/>
              <a:cs typeface="Times New Roman" panose="02020603050405020304" pitchFamily="18" charset="0"/>
            </a:endParaRPr>
          </a:p>
        </p:txBody>
      </p:sp>
      <p:sp>
        <p:nvSpPr>
          <p:cNvPr id="14" name="Shape 9"/>
          <p:cNvSpPr/>
          <p:nvPr/>
        </p:nvSpPr>
        <p:spPr>
          <a:xfrm>
            <a:off x="7233897" y="4881086"/>
            <a:ext cx="177284" cy="1110496"/>
          </a:xfrm>
          <a:prstGeom prst="roundRect">
            <a:avLst>
              <a:gd name="adj" fmla="val 90041"/>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sp>
        <p:nvSpPr>
          <p:cNvPr id="15" name="Shape 10"/>
          <p:cNvSpPr/>
          <p:nvPr/>
        </p:nvSpPr>
        <p:spPr>
          <a:xfrm>
            <a:off x="7056494" y="4764643"/>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16" name="Image 3" descr="preencoded.png"/>
          <p:cNvPicPr>
            <a:picLocks noChangeAspect="1"/>
          </p:cNvPicPr>
          <p:nvPr/>
        </p:nvPicPr>
        <p:blipFill>
          <a:blip r:embed="rId5"/>
          <a:stretch>
            <a:fillRect/>
          </a:stretch>
        </p:blipFill>
        <p:spPr>
          <a:xfrm>
            <a:off x="7189487" y="4864418"/>
            <a:ext cx="265986" cy="332542"/>
          </a:xfrm>
          <a:prstGeom prst="rect">
            <a:avLst/>
          </a:prstGeom>
        </p:spPr>
      </p:pic>
      <p:sp>
        <p:nvSpPr>
          <p:cNvPr id="17" name="Text 11"/>
          <p:cNvSpPr/>
          <p:nvPr/>
        </p:nvSpPr>
        <p:spPr>
          <a:xfrm>
            <a:off x="7765868" y="4792385"/>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Manager</a:t>
            </a:r>
            <a:endParaRPr lang="en-US" sz="2000" dirty="0">
              <a:latin typeface="Times New Roman" panose="02020603050405020304" pitchFamily="18" charset="0"/>
              <a:cs typeface="Times New Roman" panose="02020603050405020304" pitchFamily="18" charset="0"/>
            </a:endParaRPr>
          </a:p>
        </p:txBody>
      </p:sp>
      <p:sp>
        <p:nvSpPr>
          <p:cNvPr id="18" name="Text 12"/>
          <p:cNvSpPr/>
          <p:nvPr/>
        </p:nvSpPr>
        <p:spPr>
          <a:xfrm>
            <a:off x="7758907" y="5246727"/>
            <a:ext cx="5236726" cy="567690"/>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Team oversight, performance analytics, resource allocation, and strategic program decisions.</a:t>
            </a:r>
            <a:endParaRPr lang="en-US" sz="2000" dirty="0">
              <a:latin typeface="Times New Roman" panose="02020603050405020304" pitchFamily="18" charset="0"/>
              <a:cs typeface="Times New Roman" panose="02020603050405020304" pitchFamily="18" charset="0"/>
            </a:endParaRPr>
          </a:p>
        </p:txBody>
      </p:sp>
      <p:sp>
        <p:nvSpPr>
          <p:cNvPr id="19" name="Shape 13"/>
          <p:cNvSpPr/>
          <p:nvPr/>
        </p:nvSpPr>
        <p:spPr>
          <a:xfrm>
            <a:off x="7499883" y="6434971"/>
            <a:ext cx="177284" cy="1110496"/>
          </a:xfrm>
          <a:prstGeom prst="roundRect">
            <a:avLst>
              <a:gd name="adj" fmla="val 90041"/>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0" name="Shape 14"/>
          <p:cNvSpPr/>
          <p:nvPr/>
        </p:nvSpPr>
        <p:spPr>
          <a:xfrm>
            <a:off x="7322480" y="6318528"/>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21" name="Image 4" descr="preencoded.png"/>
          <p:cNvPicPr>
            <a:picLocks noChangeAspect="1"/>
          </p:cNvPicPr>
          <p:nvPr/>
        </p:nvPicPr>
        <p:blipFill>
          <a:blip r:embed="rId6"/>
          <a:stretch>
            <a:fillRect/>
          </a:stretch>
        </p:blipFill>
        <p:spPr>
          <a:xfrm>
            <a:off x="7455472" y="6418302"/>
            <a:ext cx="265986" cy="332542"/>
          </a:xfrm>
          <a:prstGeom prst="rect">
            <a:avLst/>
          </a:prstGeom>
        </p:spPr>
      </p:pic>
      <p:sp>
        <p:nvSpPr>
          <p:cNvPr id="22" name="Text 15"/>
          <p:cNvSpPr/>
          <p:nvPr/>
        </p:nvSpPr>
        <p:spPr>
          <a:xfrm>
            <a:off x="8031854" y="6346269"/>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Administrator</a:t>
            </a:r>
            <a:endParaRPr lang="en-US" sz="2000" dirty="0">
              <a:latin typeface="Times New Roman" panose="02020603050405020304" pitchFamily="18" charset="0"/>
              <a:cs typeface="Times New Roman" panose="02020603050405020304" pitchFamily="18" charset="0"/>
            </a:endParaRPr>
          </a:p>
        </p:txBody>
      </p:sp>
      <p:sp>
        <p:nvSpPr>
          <p:cNvPr id="23" name="Text 16"/>
          <p:cNvSpPr/>
          <p:nvPr/>
        </p:nvSpPr>
        <p:spPr>
          <a:xfrm>
            <a:off x="8031974" y="6800611"/>
            <a:ext cx="4970740" cy="904881"/>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System-wide control, security management, analytics dashboard access, and platform configuration.</a:t>
            </a:r>
            <a:endParaRPr lang="en-US" sz="2000"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08EFD008-D66C-D047-A478-9D59E59FD3B9}"/>
              </a:ext>
            </a:extLst>
          </p:cNvPr>
          <p:cNvPicPr>
            <a:picLocks noChangeAspect="1"/>
          </p:cNvPicPr>
          <p:nvPr/>
        </p:nvPicPr>
        <p:blipFill>
          <a:blip r:embed="rId7"/>
          <a:stretch>
            <a:fillRect/>
          </a:stretch>
        </p:blipFill>
        <p:spPr>
          <a:xfrm>
            <a:off x="401951" y="1478756"/>
            <a:ext cx="5900638" cy="6226736"/>
          </a:xfrm>
          <a:prstGeom prst="rect">
            <a:avLst/>
          </a:prstGeom>
        </p:spPr>
      </p:pic>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DD595016-79BE-C118-50E5-64CD98CEE3E6}"/>
                  </a:ext>
                </a:extLst>
              </p14:cNvPr>
              <p14:cNvContentPartPr/>
              <p14:nvPr/>
            </p14:nvContentPartPr>
            <p14:xfrm>
              <a:off x="12914257" y="7823789"/>
              <a:ext cx="1637280" cy="256680"/>
            </p14:xfrm>
          </p:contentPart>
        </mc:Choice>
        <mc:Fallback xmlns="">
          <p:pic>
            <p:nvPicPr>
              <p:cNvPr id="26" name="Ink 25">
                <a:extLst>
                  <a:ext uri="{FF2B5EF4-FFF2-40B4-BE49-F238E27FC236}">
                    <a16:creationId xmlns:a16="http://schemas.microsoft.com/office/drawing/2014/main" id="{DD595016-79BE-C118-50E5-64CD98CEE3E6}"/>
                  </a:ext>
                </a:extLst>
              </p:cNvPr>
              <p:cNvPicPr/>
              <p:nvPr/>
            </p:nvPicPr>
            <p:blipFill>
              <a:blip r:embed="rId9"/>
              <a:stretch>
                <a:fillRect/>
              </a:stretch>
            </p:blipFill>
            <p:spPr>
              <a:xfrm>
                <a:off x="12851257" y="7761149"/>
                <a:ext cx="1762920" cy="38232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07457" y="590173"/>
            <a:ext cx="7035641" cy="708779"/>
          </a:xfrm>
          <a:prstGeom prst="rect">
            <a:avLst/>
          </a:prstGeom>
          <a:noFill/>
          <a:ln/>
        </p:spPr>
        <p:txBody>
          <a:bodyPr wrap="none" lIns="0" tIns="0" rIns="0" bIns="0" rtlCol="0" anchor="t"/>
          <a:lstStyle/>
          <a:p>
            <a:pPr marL="0" indent="0" algn="l">
              <a:lnSpc>
                <a:spcPts val="5550"/>
              </a:lnSpc>
              <a:buNone/>
            </a:pPr>
            <a:r>
              <a:rPr lang="en-US" sz="4450" dirty="0">
                <a:solidFill>
                  <a:srgbClr val="091C53"/>
                </a:solidFill>
                <a:latin typeface="Times New Roman" panose="02020603050405020304" pitchFamily="18" charset="0"/>
                <a:ea typeface="Instrument Sans Semi Bold" pitchFamily="34" charset="-122"/>
                <a:cs typeface="Times New Roman" panose="02020603050405020304" pitchFamily="18" charset="0"/>
              </a:rPr>
              <a:t>Core Platform Features</a:t>
            </a:r>
            <a:endParaRPr lang="en-US" sz="4450" dirty="0">
              <a:latin typeface="Times New Roman" panose="02020603050405020304" pitchFamily="18"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379CD397-FA43-1E24-49D9-59845BB1F2BF}"/>
              </a:ext>
            </a:extLst>
          </p:cNvPr>
          <p:cNvGraphicFramePr>
            <a:graphicFrameLocks noGrp="1"/>
          </p:cNvGraphicFramePr>
          <p:nvPr>
            <p:extLst>
              <p:ext uri="{D42A27DB-BD31-4B8C-83A1-F6EECF244321}">
                <p14:modId xmlns:p14="http://schemas.microsoft.com/office/powerpoint/2010/main" val="3857948400"/>
              </p:ext>
            </p:extLst>
          </p:nvPr>
        </p:nvGraphicFramePr>
        <p:xfrm>
          <a:off x="607457" y="1627673"/>
          <a:ext cx="12685852" cy="4765297"/>
        </p:xfrm>
        <a:graphic>
          <a:graphicData uri="http://schemas.openxmlformats.org/drawingml/2006/table">
            <a:tbl>
              <a:tblPr firstRow="1" bandRow="1">
                <a:tableStyleId>{5C22544A-7EE6-4342-B048-85BDC9FD1C3A}</a:tableStyleId>
              </a:tblPr>
              <a:tblGrid>
                <a:gridCol w="3171463">
                  <a:extLst>
                    <a:ext uri="{9D8B030D-6E8A-4147-A177-3AD203B41FA5}">
                      <a16:colId xmlns:a16="http://schemas.microsoft.com/office/drawing/2014/main" val="3811202013"/>
                    </a:ext>
                  </a:extLst>
                </a:gridCol>
                <a:gridCol w="3171463">
                  <a:extLst>
                    <a:ext uri="{9D8B030D-6E8A-4147-A177-3AD203B41FA5}">
                      <a16:colId xmlns:a16="http://schemas.microsoft.com/office/drawing/2014/main" val="335228445"/>
                    </a:ext>
                  </a:extLst>
                </a:gridCol>
                <a:gridCol w="3171463">
                  <a:extLst>
                    <a:ext uri="{9D8B030D-6E8A-4147-A177-3AD203B41FA5}">
                      <a16:colId xmlns:a16="http://schemas.microsoft.com/office/drawing/2014/main" val="1315153622"/>
                    </a:ext>
                  </a:extLst>
                </a:gridCol>
                <a:gridCol w="3171463">
                  <a:extLst>
                    <a:ext uri="{9D8B030D-6E8A-4147-A177-3AD203B41FA5}">
                      <a16:colId xmlns:a16="http://schemas.microsoft.com/office/drawing/2014/main" val="2966998033"/>
                    </a:ext>
                  </a:extLst>
                </a:gridCol>
              </a:tblGrid>
              <a:tr h="737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Intelligent Task Management</a:t>
                      </a:r>
                      <a:endParaRPr lang="en-US" sz="1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Quiz &amp; Assessment Engine</a:t>
                      </a:r>
                      <a:endParaRPr lang="en-US" sz="1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Real-Time Analytics</a:t>
                      </a:r>
                      <a:endParaRPr lang="en-US" sz="1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Collaboration Hub</a:t>
                      </a:r>
                      <a:endParaRPr lang="en-US" sz="1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108887569"/>
                  </a:ext>
                </a:extLst>
              </a:tr>
              <a:tr h="40279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A smart assignment management system with GitHub that enables trainers to create and assign tasks efficiently. It includes automated deadline tracking, real-time progress monitoring, instant notifications, and structured submission workflows streamlining the entire assignment lifecycle from creation to evaluation.</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An advanced quiz management system featuring auto-grading functionality, instant feedback delivery, and detailed analytics dashboards. It enables trainers to evaluate intern performance efficiently while providing comprehensive performance tracking to measure learning outcomes and skill development effectively.</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A powerful analytics module offering predictive insights, customizable reports, and interactive data visualizations. It tracks performance trends and engagement metrics, empowering administrators and trainers to make data-driven decisions that enhance productivity and program outcomes.</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Real-time notifications, a gamified leaderboard system, integrated messaging, and collaborative communication channels that enhance engagement, encourage teamwork, and promote healthy competition among interns.</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67920147"/>
                  </a:ext>
                </a:extLst>
              </a:tr>
            </a:tbl>
          </a:graphicData>
        </a:graphic>
      </p:graphicFrame>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3077A3CB-9E71-763A-1F8D-5FBD01FDF480}"/>
                  </a:ext>
                </a:extLst>
              </p14:cNvPr>
              <p14:cNvContentPartPr/>
              <p14:nvPr/>
            </p14:nvContentPartPr>
            <p14:xfrm>
              <a:off x="12974737" y="7812629"/>
              <a:ext cx="1424880" cy="185400"/>
            </p14:xfrm>
          </p:contentPart>
        </mc:Choice>
        <mc:Fallback xmlns="">
          <p:pic>
            <p:nvPicPr>
              <p:cNvPr id="13" name="Ink 12">
                <a:extLst>
                  <a:ext uri="{FF2B5EF4-FFF2-40B4-BE49-F238E27FC236}">
                    <a16:creationId xmlns:a16="http://schemas.microsoft.com/office/drawing/2014/main" id="{3077A3CB-9E71-763A-1F8D-5FBD01FDF480}"/>
                  </a:ext>
                </a:extLst>
              </p:cNvPr>
              <p:cNvPicPr/>
              <p:nvPr/>
            </p:nvPicPr>
            <p:blipFill>
              <a:blip r:embed="rId4"/>
              <a:stretch>
                <a:fillRect/>
              </a:stretch>
            </p:blipFill>
            <p:spPr>
              <a:xfrm>
                <a:off x="12911737" y="7749629"/>
                <a:ext cx="15505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58B8F0A4-3183-D951-B5B5-433C43E7F125}"/>
                  </a:ext>
                </a:extLst>
              </p14:cNvPr>
              <p14:cNvContentPartPr/>
              <p14:nvPr/>
            </p14:nvContentPartPr>
            <p14:xfrm>
              <a:off x="11724817" y="7361549"/>
              <a:ext cx="1781280" cy="185760"/>
            </p14:xfrm>
          </p:contentPart>
        </mc:Choice>
        <mc:Fallback xmlns="">
          <p:pic>
            <p:nvPicPr>
              <p:cNvPr id="14" name="Ink 13">
                <a:extLst>
                  <a:ext uri="{FF2B5EF4-FFF2-40B4-BE49-F238E27FC236}">
                    <a16:creationId xmlns:a16="http://schemas.microsoft.com/office/drawing/2014/main" id="{58B8F0A4-3183-D951-B5B5-433C43E7F125}"/>
                  </a:ext>
                </a:extLst>
              </p:cNvPr>
              <p:cNvPicPr/>
              <p:nvPr/>
            </p:nvPicPr>
            <p:blipFill>
              <a:blip r:embed="rId6"/>
              <a:stretch>
                <a:fillRect/>
              </a:stretch>
            </p:blipFill>
            <p:spPr>
              <a:xfrm>
                <a:off x="11662177" y="7298909"/>
                <a:ext cx="1906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0701AD90-3AA6-2565-ECDE-A4850F110E94}"/>
                  </a:ext>
                </a:extLst>
              </p14:cNvPr>
              <p14:cNvContentPartPr/>
              <p14:nvPr/>
            </p14:nvContentPartPr>
            <p14:xfrm>
              <a:off x="12975097" y="7778069"/>
              <a:ext cx="1466280" cy="174600"/>
            </p14:xfrm>
          </p:contentPart>
        </mc:Choice>
        <mc:Fallback xmlns="">
          <p:pic>
            <p:nvPicPr>
              <p:cNvPr id="15" name="Ink 14">
                <a:extLst>
                  <a:ext uri="{FF2B5EF4-FFF2-40B4-BE49-F238E27FC236}">
                    <a16:creationId xmlns:a16="http://schemas.microsoft.com/office/drawing/2014/main" id="{0701AD90-3AA6-2565-ECDE-A4850F110E94}"/>
                  </a:ext>
                </a:extLst>
              </p:cNvPr>
              <p:cNvPicPr/>
              <p:nvPr/>
            </p:nvPicPr>
            <p:blipFill>
              <a:blip r:embed="rId8"/>
              <a:stretch>
                <a:fillRect/>
              </a:stretch>
            </p:blipFill>
            <p:spPr>
              <a:xfrm>
                <a:off x="12912097" y="7715069"/>
                <a:ext cx="15919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065912E3-940F-D2DD-934E-74826E6D002F}"/>
                  </a:ext>
                </a:extLst>
              </p14:cNvPr>
              <p14:cNvContentPartPr/>
              <p14:nvPr/>
            </p14:nvContentPartPr>
            <p14:xfrm>
              <a:off x="11718697" y="6978869"/>
              <a:ext cx="1963440" cy="1101600"/>
            </p14:xfrm>
          </p:contentPart>
        </mc:Choice>
        <mc:Fallback xmlns="">
          <p:pic>
            <p:nvPicPr>
              <p:cNvPr id="16" name="Ink 15">
                <a:extLst>
                  <a:ext uri="{FF2B5EF4-FFF2-40B4-BE49-F238E27FC236}">
                    <a16:creationId xmlns:a16="http://schemas.microsoft.com/office/drawing/2014/main" id="{065912E3-940F-D2DD-934E-74826E6D002F}"/>
                  </a:ext>
                </a:extLst>
              </p:cNvPr>
              <p:cNvPicPr/>
              <p:nvPr/>
            </p:nvPicPr>
            <p:blipFill>
              <a:blip r:embed="rId10"/>
              <a:stretch>
                <a:fillRect/>
              </a:stretch>
            </p:blipFill>
            <p:spPr>
              <a:xfrm>
                <a:off x="11656057" y="6915869"/>
                <a:ext cx="2089080" cy="1227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A624F01B-C16F-C9B6-F141-E5B0421B043C}"/>
                  </a:ext>
                </a:extLst>
              </p14:cNvPr>
              <p14:cNvContentPartPr/>
              <p14:nvPr/>
            </p14:nvContentPartPr>
            <p14:xfrm>
              <a:off x="10928137" y="7893629"/>
              <a:ext cx="1723320" cy="48960"/>
            </p14:xfrm>
          </p:contentPart>
        </mc:Choice>
        <mc:Fallback xmlns="">
          <p:pic>
            <p:nvPicPr>
              <p:cNvPr id="18" name="Ink 17">
                <a:extLst>
                  <a:ext uri="{FF2B5EF4-FFF2-40B4-BE49-F238E27FC236}">
                    <a16:creationId xmlns:a16="http://schemas.microsoft.com/office/drawing/2014/main" id="{A624F01B-C16F-C9B6-F141-E5B0421B043C}"/>
                  </a:ext>
                </a:extLst>
              </p:cNvPr>
              <p:cNvPicPr/>
              <p:nvPr/>
            </p:nvPicPr>
            <p:blipFill>
              <a:blip r:embed="rId12"/>
              <a:stretch>
                <a:fillRect/>
              </a:stretch>
            </p:blipFill>
            <p:spPr>
              <a:xfrm>
                <a:off x="10865137" y="7830629"/>
                <a:ext cx="1848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74BB011-F1AE-D184-500A-9E78739B51ED}"/>
                  </a:ext>
                </a:extLst>
              </p14:cNvPr>
              <p14:cNvContentPartPr/>
              <p14:nvPr/>
            </p14:nvContentPartPr>
            <p14:xfrm>
              <a:off x="12821377" y="7986509"/>
              <a:ext cx="1564920" cy="82080"/>
            </p14:xfrm>
          </p:contentPart>
        </mc:Choice>
        <mc:Fallback xmlns="">
          <p:pic>
            <p:nvPicPr>
              <p:cNvPr id="19" name="Ink 18">
                <a:extLst>
                  <a:ext uri="{FF2B5EF4-FFF2-40B4-BE49-F238E27FC236}">
                    <a16:creationId xmlns:a16="http://schemas.microsoft.com/office/drawing/2014/main" id="{474BB011-F1AE-D184-500A-9E78739B51ED}"/>
                  </a:ext>
                </a:extLst>
              </p:cNvPr>
              <p:cNvPicPr/>
              <p:nvPr/>
            </p:nvPicPr>
            <p:blipFill>
              <a:blip r:embed="rId14"/>
              <a:stretch>
                <a:fillRect/>
              </a:stretch>
            </p:blipFill>
            <p:spPr>
              <a:xfrm>
                <a:off x="12758377" y="7923869"/>
                <a:ext cx="1690560" cy="20772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7AF53E1-4369-1DB4-DFD7-6ECE65A080B4}"/>
              </a:ext>
            </a:extLst>
          </p:cNvPr>
          <p:cNvSpPr txBox="1"/>
          <p:nvPr/>
        </p:nvSpPr>
        <p:spPr>
          <a:xfrm>
            <a:off x="1053296" y="265832"/>
            <a:ext cx="7315200" cy="707886"/>
          </a:xfrm>
          <a:prstGeom prst="rect">
            <a:avLst/>
          </a:prstGeom>
          <a:noFill/>
        </p:spPr>
        <p:txBody>
          <a:bodyPr wrap="square">
            <a:spAutoFit/>
          </a:bodyPr>
          <a:lstStyle/>
          <a:p>
            <a:r>
              <a:rPr lang="en-IN" sz="4000" dirty="0">
                <a:latin typeface="Times New Roman" panose="02020603050405020304" pitchFamily="18" charset="0"/>
                <a:cs typeface="Times New Roman" panose="02020603050405020304" pitchFamily="18" charset="0"/>
              </a:rPr>
              <a:t>Unique Features</a:t>
            </a:r>
          </a:p>
        </p:txBody>
      </p:sp>
      <p:sp>
        <p:nvSpPr>
          <p:cNvPr id="9" name="TextBox 8">
            <a:extLst>
              <a:ext uri="{FF2B5EF4-FFF2-40B4-BE49-F238E27FC236}">
                <a16:creationId xmlns:a16="http://schemas.microsoft.com/office/drawing/2014/main" id="{E8779F2B-6A71-5AD3-CE9B-312BA9511A05}"/>
              </a:ext>
            </a:extLst>
          </p:cNvPr>
          <p:cNvSpPr txBox="1"/>
          <p:nvPr/>
        </p:nvSpPr>
        <p:spPr>
          <a:xfrm>
            <a:off x="1053296" y="1305540"/>
            <a:ext cx="12463412" cy="10895290"/>
          </a:xfrm>
          <a:prstGeom prst="rect">
            <a:avLst/>
          </a:prstGeom>
          <a:noFill/>
        </p:spPr>
        <p:txBody>
          <a:bodyPr wrap="square">
            <a:spAutoFit/>
          </a:bodyPr>
          <a:lstStyle/>
          <a:p>
            <a:pPr marL="342900" indent="-342900"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Role-Based User Authentication:</a:t>
            </a:r>
          </a:p>
          <a:p>
            <a:pPr algn="just"/>
            <a:r>
              <a:rPr lang="en-IN" sz="1800" b="1" dirty="0">
                <a:latin typeface="Times New Roman" panose="02020603050405020304" pitchFamily="18" charset="0"/>
                <a:cs typeface="Times New Roman" panose="02020603050405020304" pitchFamily="18" charset="0"/>
              </a:rPr>
              <a:t> </a:t>
            </a:r>
            <a:r>
              <a:rPr lang="en-US" sz="1800" b="1" dirty="0">
                <a:solidFill>
                  <a:srgbClr val="1E3063"/>
                </a:solidFill>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Secure login system implemented with JSON Web Tokens (JWT), ensuring that each user (Intern, Trainer, or Manager) can access only their designated features and permissions.</a:t>
            </a: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Quiz File Parsing and Auto-Conversion:</a:t>
            </a:r>
          </a:p>
          <a:p>
            <a:pPr algn="just"/>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Supports .xlsx, .xml, and .csv file formats for bulk quiz uploads. The system automatically converts uploaded data into structured multiple-choice question papers, reducing manual effort.</a:t>
            </a:r>
          </a:p>
          <a:p>
            <a:pPr algn="just"/>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Randomized Question and Option Order:</a:t>
            </a:r>
          </a:p>
          <a:p>
            <a:pPr algn="just"/>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Each intern receives a unique version of the quiz with randomized questions and shuffled options, preventing cheating and maintaining fairness during assessments.</a:t>
            </a:r>
          </a:p>
          <a:p>
            <a:pPr algn="just"/>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Real-Time Notifications System:</a:t>
            </a:r>
          </a:p>
          <a:p>
            <a:pPr algn="just"/>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Interns receive dashboard notifications when trainers assign new tasks or quizzes. Trainers are notified instantly when interns submit completed tasks or quizzes, improving communication efficiency.</a:t>
            </a:r>
          </a:p>
          <a:p>
            <a:pPr algn="just"/>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Automated Quiz Evaluation:</a:t>
            </a:r>
          </a:p>
          <a:p>
            <a:pPr algn="just"/>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Quizzes are auto-graded upon submission, providing instant results and saving trainers valuable time in manual scoring.</a:t>
            </a:r>
          </a:p>
          <a:p>
            <a:pPr algn="just"/>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Leaderboards and Analytics Dashboard:</a:t>
            </a:r>
          </a:p>
          <a:p>
            <a:pPr algn="just"/>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Interactive leaderboards display rankings for interns, trainers, and managers. The analytics module provides real-time insights using graphs and charts for performance tracking and progress monitoring.</a:t>
            </a:r>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	</a:t>
            </a: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8112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4596" y="451485"/>
            <a:ext cx="4104323" cy="512921"/>
          </a:xfrm>
          <a:prstGeom prst="rect">
            <a:avLst/>
          </a:prstGeom>
          <a:noFill/>
          <a:ln/>
        </p:spPr>
        <p:txBody>
          <a:bodyPr wrap="none" lIns="0" tIns="0" rIns="0" bIns="0" rtlCol="0" anchor="t"/>
          <a:lstStyle/>
          <a:p>
            <a:pPr marL="0" indent="0" algn="l">
              <a:lnSpc>
                <a:spcPts val="4000"/>
              </a:lnSpc>
              <a:buNone/>
            </a:pPr>
            <a:r>
              <a:rPr lang="en-US" sz="32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Technology Stack</a:t>
            </a:r>
            <a:endParaRPr lang="en-US" sz="3200" dirty="0">
              <a:latin typeface="Times New Roman" panose="02020603050405020304" pitchFamily="18" charset="0"/>
              <a:cs typeface="Times New Roman" panose="02020603050405020304" pitchFamily="18" charset="0"/>
            </a:endParaRPr>
          </a:p>
        </p:txBody>
      </p:sp>
      <p:sp>
        <p:nvSpPr>
          <p:cNvPr id="3" name="Shape 1"/>
          <p:cNvSpPr/>
          <p:nvPr/>
        </p:nvSpPr>
        <p:spPr>
          <a:xfrm>
            <a:off x="574596" y="1292662"/>
            <a:ext cx="13481209" cy="991553"/>
          </a:xfrm>
          <a:prstGeom prst="roundRect">
            <a:avLst>
              <a:gd name="adj" fmla="val 14902"/>
            </a:avLst>
          </a:prstGeom>
          <a:solidFill>
            <a:srgbClr val="FFFFFF"/>
          </a:solidFill>
          <a:ln w="2286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4" name="Shape 2"/>
          <p:cNvSpPr/>
          <p:nvPr/>
        </p:nvSpPr>
        <p:spPr>
          <a:xfrm>
            <a:off x="597456" y="1315522"/>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802600" y="1634490"/>
            <a:ext cx="246221" cy="307777"/>
          </a:xfrm>
          <a:prstGeom prst="rect">
            <a:avLst/>
          </a:prstGeom>
        </p:spPr>
      </p:pic>
      <p:sp>
        <p:nvSpPr>
          <p:cNvPr id="6" name="Text 3"/>
          <p:cNvSpPr/>
          <p:nvPr/>
        </p:nvSpPr>
        <p:spPr>
          <a:xfrm>
            <a:off x="1418153" y="1479590"/>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Frontend Layer</a:t>
            </a:r>
            <a:endParaRPr lang="en-US" sz="1600" dirty="0">
              <a:latin typeface="Times New Roman" panose="02020603050405020304" pitchFamily="18" charset="0"/>
              <a:cs typeface="Times New Roman" panose="02020603050405020304" pitchFamily="18" charset="0"/>
            </a:endParaRPr>
          </a:p>
        </p:txBody>
      </p:sp>
      <p:sp>
        <p:nvSpPr>
          <p:cNvPr id="7" name="Text 4"/>
          <p:cNvSpPr/>
          <p:nvPr/>
        </p:nvSpPr>
        <p:spPr>
          <a:xfrm>
            <a:off x="1418153" y="1834634"/>
            <a:ext cx="12614791" cy="262652"/>
          </a:xfrm>
          <a:prstGeom prst="rect">
            <a:avLst/>
          </a:prstGeom>
          <a:noFill/>
          <a:ln/>
        </p:spPr>
        <p:txBody>
          <a:bodyPr wrap="none" lIns="0" tIns="0" rIns="0" bIns="0" rtlCol="0" anchor="t"/>
          <a:lstStyle/>
          <a:p>
            <a:pPr marL="0" indent="0" algn="l">
              <a:lnSpc>
                <a:spcPts val="2050"/>
              </a:lnSpc>
              <a:buNone/>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The user interface that powers our application, ensuring a smooth and responsive experience.</a:t>
            </a:r>
            <a:endParaRPr lang="en-US" sz="1250" dirty="0">
              <a:latin typeface="Times New Roman" panose="02020603050405020304" pitchFamily="18" charset="0"/>
              <a:cs typeface="Times New Roman" panose="02020603050405020304" pitchFamily="18" charset="0"/>
            </a:endParaRPr>
          </a:p>
        </p:txBody>
      </p:sp>
      <p:sp>
        <p:nvSpPr>
          <p:cNvPr id="8" name="Shape 5"/>
          <p:cNvSpPr/>
          <p:nvPr/>
        </p:nvSpPr>
        <p:spPr>
          <a:xfrm>
            <a:off x="574596" y="2448282"/>
            <a:ext cx="13481209" cy="991553"/>
          </a:xfrm>
          <a:prstGeom prst="roundRect">
            <a:avLst>
              <a:gd name="adj" fmla="val 14902"/>
            </a:avLst>
          </a:prstGeom>
          <a:solidFill>
            <a:srgbClr val="FFFFFF"/>
          </a:solidFill>
          <a:ln w="2286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9" name="Shape 6"/>
          <p:cNvSpPr/>
          <p:nvPr/>
        </p:nvSpPr>
        <p:spPr>
          <a:xfrm>
            <a:off x="597456" y="2471142"/>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0" name="Image 1" descr="preencoded.png"/>
          <p:cNvPicPr>
            <a:picLocks noChangeAspect="1"/>
          </p:cNvPicPr>
          <p:nvPr/>
        </p:nvPicPr>
        <p:blipFill>
          <a:blip r:embed="rId4"/>
          <a:stretch>
            <a:fillRect/>
          </a:stretch>
        </p:blipFill>
        <p:spPr>
          <a:xfrm>
            <a:off x="802600" y="2790111"/>
            <a:ext cx="246221" cy="307777"/>
          </a:xfrm>
          <a:prstGeom prst="rect">
            <a:avLst/>
          </a:prstGeom>
        </p:spPr>
      </p:pic>
      <p:sp>
        <p:nvSpPr>
          <p:cNvPr id="11" name="Text 7"/>
          <p:cNvSpPr/>
          <p:nvPr/>
        </p:nvSpPr>
        <p:spPr>
          <a:xfrm>
            <a:off x="1418153" y="2635210"/>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Backend Services</a:t>
            </a:r>
            <a:endParaRPr lang="en-US" sz="1600" dirty="0">
              <a:latin typeface="Times New Roman" panose="02020603050405020304" pitchFamily="18" charset="0"/>
              <a:cs typeface="Times New Roman" panose="02020603050405020304" pitchFamily="18" charset="0"/>
            </a:endParaRPr>
          </a:p>
        </p:txBody>
      </p:sp>
      <p:sp>
        <p:nvSpPr>
          <p:cNvPr id="12" name="Text 8"/>
          <p:cNvSpPr/>
          <p:nvPr/>
        </p:nvSpPr>
        <p:spPr>
          <a:xfrm>
            <a:off x="1418153" y="2990255"/>
            <a:ext cx="12614791" cy="262652"/>
          </a:xfrm>
          <a:prstGeom prst="rect">
            <a:avLst/>
          </a:prstGeom>
          <a:noFill/>
          <a:ln/>
        </p:spPr>
        <p:txBody>
          <a:bodyPr wrap="none" lIns="0" tIns="0" rIns="0" bIns="0" rtlCol="0" anchor="t"/>
          <a:lstStyle/>
          <a:p>
            <a:pPr marL="0" indent="0" algn="l">
              <a:lnSpc>
                <a:spcPts val="2050"/>
              </a:lnSpc>
              <a:buNone/>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Robust and scalable services that handle data processing, business logic, and API interactions.</a:t>
            </a:r>
            <a:endParaRPr lang="en-US" sz="1250" dirty="0">
              <a:latin typeface="Times New Roman" panose="02020603050405020304" pitchFamily="18" charset="0"/>
              <a:cs typeface="Times New Roman" panose="02020603050405020304" pitchFamily="18" charset="0"/>
            </a:endParaRPr>
          </a:p>
        </p:txBody>
      </p:sp>
      <p:sp>
        <p:nvSpPr>
          <p:cNvPr id="13" name="Shape 9"/>
          <p:cNvSpPr/>
          <p:nvPr/>
        </p:nvSpPr>
        <p:spPr>
          <a:xfrm>
            <a:off x="574596" y="3603903"/>
            <a:ext cx="13481209" cy="991553"/>
          </a:xfrm>
          <a:prstGeom prst="roundRect">
            <a:avLst>
              <a:gd name="adj" fmla="val 14902"/>
            </a:avLst>
          </a:prstGeom>
          <a:solidFill>
            <a:srgbClr val="FFFFFF"/>
          </a:solidFill>
          <a:ln w="2286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4" name="Shape 10"/>
          <p:cNvSpPr/>
          <p:nvPr/>
        </p:nvSpPr>
        <p:spPr>
          <a:xfrm>
            <a:off x="597456" y="3626763"/>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5" name="Image 2" descr="preencoded.png"/>
          <p:cNvPicPr>
            <a:picLocks noChangeAspect="1"/>
          </p:cNvPicPr>
          <p:nvPr/>
        </p:nvPicPr>
        <p:blipFill>
          <a:blip r:embed="rId5"/>
          <a:stretch>
            <a:fillRect/>
          </a:stretch>
        </p:blipFill>
        <p:spPr>
          <a:xfrm>
            <a:off x="802600" y="3945731"/>
            <a:ext cx="246221" cy="307777"/>
          </a:xfrm>
          <a:prstGeom prst="rect">
            <a:avLst/>
          </a:prstGeom>
        </p:spPr>
      </p:pic>
      <p:sp>
        <p:nvSpPr>
          <p:cNvPr id="16" name="Text 11"/>
          <p:cNvSpPr/>
          <p:nvPr/>
        </p:nvSpPr>
        <p:spPr>
          <a:xfrm>
            <a:off x="1418153" y="3790831"/>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Data Layer</a:t>
            </a:r>
            <a:endParaRPr lang="en-US" sz="1600" dirty="0">
              <a:latin typeface="Times New Roman" panose="02020603050405020304" pitchFamily="18" charset="0"/>
              <a:cs typeface="Times New Roman" panose="02020603050405020304" pitchFamily="18" charset="0"/>
            </a:endParaRPr>
          </a:p>
        </p:txBody>
      </p:sp>
      <p:sp>
        <p:nvSpPr>
          <p:cNvPr id="17" name="Text 12"/>
          <p:cNvSpPr/>
          <p:nvPr/>
        </p:nvSpPr>
        <p:spPr>
          <a:xfrm>
            <a:off x="1418153" y="4145875"/>
            <a:ext cx="12614791" cy="262652"/>
          </a:xfrm>
          <a:prstGeom prst="rect">
            <a:avLst/>
          </a:prstGeom>
          <a:noFill/>
          <a:ln/>
        </p:spPr>
        <p:txBody>
          <a:bodyPr wrap="none" lIns="0" tIns="0" rIns="0" bIns="0" rtlCol="0" anchor="t"/>
          <a:lstStyle/>
          <a:p>
            <a:pPr marL="0" indent="0" algn="l">
              <a:lnSpc>
                <a:spcPts val="2050"/>
              </a:lnSpc>
              <a:buNone/>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Secure and efficient data storage and retrieval, designed for performance and integrity.</a:t>
            </a:r>
            <a:endParaRPr lang="en-US" sz="1250" dirty="0">
              <a:latin typeface="Times New Roman" panose="02020603050405020304" pitchFamily="18" charset="0"/>
              <a:cs typeface="Times New Roman" panose="02020603050405020304" pitchFamily="18" charset="0"/>
            </a:endParaRPr>
          </a:p>
        </p:txBody>
      </p:sp>
      <p:sp>
        <p:nvSpPr>
          <p:cNvPr id="18" name="Shape 13"/>
          <p:cNvSpPr/>
          <p:nvPr/>
        </p:nvSpPr>
        <p:spPr>
          <a:xfrm>
            <a:off x="574596" y="4759523"/>
            <a:ext cx="13481209" cy="991553"/>
          </a:xfrm>
          <a:prstGeom prst="roundRect">
            <a:avLst>
              <a:gd name="adj" fmla="val 14902"/>
            </a:avLst>
          </a:prstGeom>
          <a:solidFill>
            <a:srgbClr val="FFFFFF"/>
          </a:solidFill>
          <a:ln w="2286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9" name="Shape 14"/>
          <p:cNvSpPr/>
          <p:nvPr/>
        </p:nvSpPr>
        <p:spPr>
          <a:xfrm>
            <a:off x="597456" y="4782383"/>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20" name="Image 3" descr="preencoded.png"/>
          <p:cNvPicPr>
            <a:picLocks noChangeAspect="1"/>
          </p:cNvPicPr>
          <p:nvPr/>
        </p:nvPicPr>
        <p:blipFill>
          <a:blip r:embed="rId6"/>
          <a:stretch>
            <a:fillRect/>
          </a:stretch>
        </p:blipFill>
        <p:spPr>
          <a:xfrm>
            <a:off x="802600" y="5101352"/>
            <a:ext cx="246221" cy="307777"/>
          </a:xfrm>
          <a:prstGeom prst="rect">
            <a:avLst/>
          </a:prstGeom>
        </p:spPr>
      </p:pic>
      <p:sp>
        <p:nvSpPr>
          <p:cNvPr id="21" name="Text 15"/>
          <p:cNvSpPr/>
          <p:nvPr/>
        </p:nvSpPr>
        <p:spPr>
          <a:xfrm>
            <a:off x="1418153" y="4946452"/>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Supporting Tools</a:t>
            </a:r>
            <a:endParaRPr lang="en-US" sz="1600" dirty="0">
              <a:latin typeface="Times New Roman" panose="02020603050405020304" pitchFamily="18" charset="0"/>
              <a:cs typeface="Times New Roman" panose="02020603050405020304" pitchFamily="18" charset="0"/>
            </a:endParaRPr>
          </a:p>
        </p:txBody>
      </p:sp>
      <p:sp>
        <p:nvSpPr>
          <p:cNvPr id="22" name="Text 16"/>
          <p:cNvSpPr/>
          <p:nvPr/>
        </p:nvSpPr>
        <p:spPr>
          <a:xfrm>
            <a:off x="1418153" y="5301496"/>
            <a:ext cx="12614791" cy="262652"/>
          </a:xfrm>
          <a:prstGeom prst="rect">
            <a:avLst/>
          </a:prstGeom>
          <a:noFill/>
          <a:ln/>
        </p:spPr>
        <p:txBody>
          <a:bodyPr wrap="none" lIns="0" tIns="0" rIns="0" bIns="0" rtlCol="0" anchor="t"/>
          <a:lstStyle/>
          <a:p>
            <a:pPr marL="0" indent="0" algn="l">
              <a:lnSpc>
                <a:spcPts val="2050"/>
              </a:lnSpc>
              <a:buNone/>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Essential utilities and integrations that enhance development, documentation, and collaboration.</a:t>
            </a:r>
            <a:endParaRPr lang="en-US" sz="1250" dirty="0">
              <a:latin typeface="Times New Roman" panose="02020603050405020304" pitchFamily="18" charset="0"/>
              <a:cs typeface="Times New Roman" panose="02020603050405020304" pitchFamily="18" charset="0"/>
            </a:endParaRPr>
          </a:p>
        </p:txBody>
      </p:sp>
      <p:sp>
        <p:nvSpPr>
          <p:cNvPr id="23" name="Text 17"/>
          <p:cNvSpPr/>
          <p:nvPr/>
        </p:nvSpPr>
        <p:spPr>
          <a:xfrm>
            <a:off x="574596" y="6099810"/>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Frontend</a:t>
            </a:r>
            <a:endParaRPr lang="en-US" sz="1600" dirty="0">
              <a:latin typeface="Times New Roman" panose="02020603050405020304" pitchFamily="18" charset="0"/>
              <a:cs typeface="Times New Roman" panose="02020603050405020304" pitchFamily="18" charset="0"/>
            </a:endParaRPr>
          </a:p>
        </p:txBody>
      </p:sp>
      <p:sp>
        <p:nvSpPr>
          <p:cNvPr id="24" name="Text 18"/>
          <p:cNvSpPr/>
          <p:nvPr/>
        </p:nvSpPr>
        <p:spPr>
          <a:xfrm>
            <a:off x="574596"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React 19.1.1</a:t>
            </a:r>
            <a:endParaRPr lang="en-US" sz="1250" dirty="0">
              <a:latin typeface="Times New Roman" panose="02020603050405020304" pitchFamily="18" charset="0"/>
              <a:cs typeface="Times New Roman" panose="02020603050405020304" pitchFamily="18" charset="0"/>
            </a:endParaRPr>
          </a:p>
        </p:txBody>
      </p:sp>
      <p:sp>
        <p:nvSpPr>
          <p:cNvPr id="25" name="Text 19"/>
          <p:cNvSpPr/>
          <p:nvPr/>
        </p:nvSpPr>
        <p:spPr>
          <a:xfrm>
            <a:off x="574596"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TypeScript</a:t>
            </a:r>
            <a:endParaRPr lang="en-US" sz="1250" dirty="0">
              <a:latin typeface="Times New Roman" panose="02020603050405020304" pitchFamily="18" charset="0"/>
              <a:cs typeface="Times New Roman" panose="02020603050405020304" pitchFamily="18" charset="0"/>
            </a:endParaRPr>
          </a:p>
        </p:txBody>
      </p:sp>
      <p:sp>
        <p:nvSpPr>
          <p:cNvPr id="26" name="Text 20"/>
          <p:cNvSpPr/>
          <p:nvPr/>
        </p:nvSpPr>
        <p:spPr>
          <a:xfrm>
            <a:off x="574596" y="716053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Bootstrap 5.3.8</a:t>
            </a:r>
            <a:endParaRPr lang="en-US" sz="1250" dirty="0">
              <a:latin typeface="Times New Roman" panose="02020603050405020304" pitchFamily="18" charset="0"/>
              <a:cs typeface="Times New Roman" panose="02020603050405020304" pitchFamily="18" charset="0"/>
            </a:endParaRPr>
          </a:p>
        </p:txBody>
      </p:sp>
      <p:sp>
        <p:nvSpPr>
          <p:cNvPr id="27" name="Text 21"/>
          <p:cNvSpPr/>
          <p:nvPr/>
        </p:nvSpPr>
        <p:spPr>
          <a:xfrm>
            <a:off x="574596" y="7492877"/>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Chart.js</a:t>
            </a:r>
            <a:endParaRPr lang="en-US" sz="1250" dirty="0">
              <a:latin typeface="Times New Roman" panose="02020603050405020304" pitchFamily="18" charset="0"/>
              <a:cs typeface="Times New Roman" panose="02020603050405020304" pitchFamily="18" charset="0"/>
            </a:endParaRPr>
          </a:p>
        </p:txBody>
      </p:sp>
      <p:sp>
        <p:nvSpPr>
          <p:cNvPr id="28" name="Text 22"/>
          <p:cNvSpPr/>
          <p:nvPr/>
        </p:nvSpPr>
        <p:spPr>
          <a:xfrm>
            <a:off x="4052649" y="6099810"/>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Backend</a:t>
            </a:r>
            <a:endParaRPr lang="en-US" sz="1600" dirty="0">
              <a:latin typeface="Times New Roman" panose="02020603050405020304" pitchFamily="18" charset="0"/>
              <a:cs typeface="Times New Roman" panose="02020603050405020304" pitchFamily="18" charset="0"/>
            </a:endParaRPr>
          </a:p>
        </p:txBody>
      </p:sp>
      <p:sp>
        <p:nvSpPr>
          <p:cNvPr id="29" name="Text 23"/>
          <p:cNvSpPr/>
          <p:nvPr/>
        </p:nvSpPr>
        <p:spPr>
          <a:xfrm>
            <a:off x="4052649"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.NET Core 8.0</a:t>
            </a:r>
            <a:endParaRPr lang="en-US" sz="1250" dirty="0">
              <a:latin typeface="Times New Roman" panose="02020603050405020304" pitchFamily="18" charset="0"/>
              <a:cs typeface="Times New Roman" panose="02020603050405020304" pitchFamily="18" charset="0"/>
            </a:endParaRPr>
          </a:p>
        </p:txBody>
      </p:sp>
      <p:sp>
        <p:nvSpPr>
          <p:cNvPr id="30" name="Text 24"/>
          <p:cNvSpPr/>
          <p:nvPr/>
        </p:nvSpPr>
        <p:spPr>
          <a:xfrm>
            <a:off x="4052649"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Entity Framework</a:t>
            </a:r>
            <a:endParaRPr lang="en-US" sz="1250" dirty="0">
              <a:latin typeface="Times New Roman" panose="02020603050405020304" pitchFamily="18" charset="0"/>
              <a:cs typeface="Times New Roman" panose="02020603050405020304" pitchFamily="18" charset="0"/>
            </a:endParaRPr>
          </a:p>
        </p:txBody>
      </p:sp>
      <p:sp>
        <p:nvSpPr>
          <p:cNvPr id="31" name="Text 25"/>
          <p:cNvSpPr/>
          <p:nvPr/>
        </p:nvSpPr>
        <p:spPr>
          <a:xfrm>
            <a:off x="4052649" y="716053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JWT Auth</a:t>
            </a:r>
            <a:endParaRPr lang="en-US" sz="1250" dirty="0">
              <a:latin typeface="Times New Roman" panose="02020603050405020304" pitchFamily="18" charset="0"/>
              <a:cs typeface="Times New Roman" panose="02020603050405020304" pitchFamily="18" charset="0"/>
            </a:endParaRPr>
          </a:p>
        </p:txBody>
      </p:sp>
      <p:sp>
        <p:nvSpPr>
          <p:cNvPr id="33" name="Text 27"/>
          <p:cNvSpPr/>
          <p:nvPr/>
        </p:nvSpPr>
        <p:spPr>
          <a:xfrm>
            <a:off x="7530703" y="6099810"/>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Database</a:t>
            </a:r>
            <a:endParaRPr lang="en-US" sz="1600" dirty="0">
              <a:latin typeface="Times New Roman" panose="02020603050405020304" pitchFamily="18" charset="0"/>
              <a:cs typeface="Times New Roman" panose="02020603050405020304" pitchFamily="18" charset="0"/>
            </a:endParaRPr>
          </a:p>
        </p:txBody>
      </p:sp>
      <p:sp>
        <p:nvSpPr>
          <p:cNvPr id="34" name="Text 28"/>
          <p:cNvSpPr/>
          <p:nvPr/>
        </p:nvSpPr>
        <p:spPr>
          <a:xfrm>
            <a:off x="7530703"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SQL Server</a:t>
            </a:r>
            <a:endParaRPr lang="en-US" sz="1250" dirty="0">
              <a:latin typeface="Times New Roman" panose="02020603050405020304" pitchFamily="18" charset="0"/>
              <a:cs typeface="Times New Roman" panose="02020603050405020304" pitchFamily="18" charset="0"/>
            </a:endParaRPr>
          </a:p>
        </p:txBody>
      </p:sp>
      <p:sp>
        <p:nvSpPr>
          <p:cNvPr id="35" name="Text 29"/>
          <p:cNvSpPr/>
          <p:nvPr/>
        </p:nvSpPr>
        <p:spPr>
          <a:xfrm>
            <a:off x="7530703"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Relational Design</a:t>
            </a:r>
            <a:endParaRPr lang="en-US" sz="1250" dirty="0">
              <a:latin typeface="Times New Roman" panose="02020603050405020304" pitchFamily="18" charset="0"/>
              <a:cs typeface="Times New Roman" panose="02020603050405020304" pitchFamily="18" charset="0"/>
            </a:endParaRPr>
          </a:p>
        </p:txBody>
      </p:sp>
      <p:sp>
        <p:nvSpPr>
          <p:cNvPr id="37" name="Text 31"/>
          <p:cNvSpPr/>
          <p:nvPr/>
        </p:nvSpPr>
        <p:spPr>
          <a:xfrm>
            <a:off x="11008757" y="6099810"/>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Tools</a:t>
            </a:r>
            <a:endParaRPr lang="en-US" sz="1600" dirty="0">
              <a:latin typeface="Times New Roman" panose="02020603050405020304" pitchFamily="18" charset="0"/>
              <a:cs typeface="Times New Roman" panose="02020603050405020304" pitchFamily="18" charset="0"/>
            </a:endParaRPr>
          </a:p>
        </p:txBody>
      </p:sp>
      <p:sp>
        <p:nvSpPr>
          <p:cNvPr id="38" name="Text 32"/>
          <p:cNvSpPr/>
          <p:nvPr/>
        </p:nvSpPr>
        <p:spPr>
          <a:xfrm>
            <a:off x="11008757"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AutoMapper</a:t>
            </a:r>
            <a:endParaRPr lang="en-US" sz="1250" dirty="0">
              <a:latin typeface="Times New Roman" panose="02020603050405020304" pitchFamily="18" charset="0"/>
              <a:cs typeface="Times New Roman" panose="02020603050405020304" pitchFamily="18" charset="0"/>
            </a:endParaRPr>
          </a:p>
        </p:txBody>
      </p:sp>
      <p:sp>
        <p:nvSpPr>
          <p:cNvPr id="39" name="Text 33"/>
          <p:cNvSpPr/>
          <p:nvPr/>
        </p:nvSpPr>
        <p:spPr>
          <a:xfrm>
            <a:off x="11008757"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Swagger </a:t>
            </a:r>
            <a:endParaRPr lang="en-US" sz="1250" dirty="0">
              <a:latin typeface="Times New Roman" panose="02020603050405020304" pitchFamily="18" charset="0"/>
              <a:cs typeface="Times New Roman" panose="02020603050405020304" pitchFamily="18" charset="0"/>
            </a:endParaRPr>
          </a:p>
        </p:txBody>
      </p:sp>
      <p:sp>
        <p:nvSpPr>
          <p:cNvPr id="40" name="Text 34"/>
          <p:cNvSpPr/>
          <p:nvPr/>
        </p:nvSpPr>
        <p:spPr>
          <a:xfrm>
            <a:off x="11008757" y="716053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GitHub Integration</a:t>
            </a:r>
            <a:endParaRPr lang="en-US" sz="125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7">
            <p14:nvContentPartPr>
              <p14:cNvPr id="42" name="Ink 41">
                <a:extLst>
                  <a:ext uri="{FF2B5EF4-FFF2-40B4-BE49-F238E27FC236}">
                    <a16:creationId xmlns:a16="http://schemas.microsoft.com/office/drawing/2014/main" id="{0F27FAD6-882A-B803-DEA1-50ECA7BA8015}"/>
                  </a:ext>
                </a:extLst>
              </p14:cNvPr>
              <p14:cNvContentPartPr/>
              <p14:nvPr/>
            </p14:nvContentPartPr>
            <p14:xfrm>
              <a:off x="12761617" y="7705349"/>
              <a:ext cx="1720800" cy="345240"/>
            </p14:xfrm>
          </p:contentPart>
        </mc:Choice>
        <mc:Fallback>
          <p:pic>
            <p:nvPicPr>
              <p:cNvPr id="42" name="Ink 41">
                <a:extLst>
                  <a:ext uri="{FF2B5EF4-FFF2-40B4-BE49-F238E27FC236}">
                    <a16:creationId xmlns:a16="http://schemas.microsoft.com/office/drawing/2014/main" id="{0F27FAD6-882A-B803-DEA1-50ECA7BA8015}"/>
                  </a:ext>
                </a:extLst>
              </p:cNvPr>
              <p:cNvPicPr/>
              <p:nvPr/>
            </p:nvPicPr>
            <p:blipFill>
              <a:blip r:embed="rId8"/>
              <a:stretch>
                <a:fillRect/>
              </a:stretch>
            </p:blipFill>
            <p:spPr>
              <a:xfrm>
                <a:off x="12698630" y="7642349"/>
                <a:ext cx="1846414"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3" name="Ink 42">
                <a:extLst>
                  <a:ext uri="{FF2B5EF4-FFF2-40B4-BE49-F238E27FC236}">
                    <a16:creationId xmlns:a16="http://schemas.microsoft.com/office/drawing/2014/main" id="{8348A44F-D3F7-3BDB-22E5-E38FE370854A}"/>
                  </a:ext>
                </a:extLst>
              </p14:cNvPr>
              <p14:cNvContentPartPr/>
              <p14:nvPr/>
            </p14:nvContentPartPr>
            <p14:xfrm>
              <a:off x="12867097" y="7800749"/>
              <a:ext cx="1546200" cy="219240"/>
            </p14:xfrm>
          </p:contentPart>
        </mc:Choice>
        <mc:Fallback xmlns="">
          <p:pic>
            <p:nvPicPr>
              <p:cNvPr id="43" name="Ink 42">
                <a:extLst>
                  <a:ext uri="{FF2B5EF4-FFF2-40B4-BE49-F238E27FC236}">
                    <a16:creationId xmlns:a16="http://schemas.microsoft.com/office/drawing/2014/main" id="{8348A44F-D3F7-3BDB-22E5-E38FE370854A}"/>
                  </a:ext>
                </a:extLst>
              </p:cNvPr>
              <p:cNvPicPr/>
              <p:nvPr/>
            </p:nvPicPr>
            <p:blipFill>
              <a:blip r:embed="rId10"/>
              <a:stretch>
                <a:fillRect/>
              </a:stretch>
            </p:blipFill>
            <p:spPr>
              <a:xfrm>
                <a:off x="12804457" y="7737749"/>
                <a:ext cx="167184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 name="Ink 44">
                <a:extLst>
                  <a:ext uri="{FF2B5EF4-FFF2-40B4-BE49-F238E27FC236}">
                    <a16:creationId xmlns:a16="http://schemas.microsoft.com/office/drawing/2014/main" id="{BA32DC91-A7A5-3488-C083-321B36E7AAAC}"/>
                  </a:ext>
                </a:extLst>
              </p14:cNvPr>
              <p14:cNvContentPartPr/>
              <p14:nvPr/>
            </p14:nvContentPartPr>
            <p14:xfrm rot="-3725400">
              <a:off x="14085546" y="7938456"/>
              <a:ext cx="49982" cy="34906"/>
            </p14:xfrm>
          </p:contentPart>
        </mc:Choice>
        <mc:Fallback xmlns="">
          <p:pic>
            <p:nvPicPr>
              <p:cNvPr id="45" name="Ink 44">
                <a:extLst>
                  <a:ext uri="{FF2B5EF4-FFF2-40B4-BE49-F238E27FC236}">
                    <a16:creationId xmlns:a16="http://schemas.microsoft.com/office/drawing/2014/main" id="{BA32DC91-A7A5-3488-C083-321B36E7AAAC}"/>
                  </a:ext>
                </a:extLst>
              </p:cNvPr>
              <p:cNvPicPr/>
              <p:nvPr/>
            </p:nvPicPr>
            <p:blipFill>
              <a:blip r:embed="rId12"/>
              <a:stretch>
                <a:fillRect/>
              </a:stretch>
            </p:blipFill>
            <p:spPr>
              <a:xfrm rot="-3725400">
                <a:off x="14023068" y="7876124"/>
                <a:ext cx="174580" cy="159214"/>
              </a:xfrm>
              <a:prstGeom prst="rect">
                <a:avLst/>
              </a:prstGeom>
            </p:spPr>
          </p:pic>
        </mc:Fallback>
      </mc:AlternateContent>
      <p:grpSp>
        <p:nvGrpSpPr>
          <p:cNvPr id="51" name="Group 50">
            <a:extLst>
              <a:ext uri="{FF2B5EF4-FFF2-40B4-BE49-F238E27FC236}">
                <a16:creationId xmlns:a16="http://schemas.microsoft.com/office/drawing/2014/main" id="{C5F1F19D-FDF9-1DEE-CBFA-0A6FFC469154}"/>
              </a:ext>
            </a:extLst>
          </p:cNvPr>
          <p:cNvGrpSpPr/>
          <p:nvPr/>
        </p:nvGrpSpPr>
        <p:grpSpPr>
          <a:xfrm>
            <a:off x="13939897" y="7463429"/>
            <a:ext cx="612000" cy="663120"/>
            <a:chOff x="13939897" y="7463429"/>
            <a:chExt cx="612000" cy="663120"/>
          </a:xfrm>
        </p:grpSpPr>
        <mc:AlternateContent xmlns:mc="http://schemas.openxmlformats.org/markup-compatibility/2006" xmlns:p14="http://schemas.microsoft.com/office/powerpoint/2010/main">
          <mc:Choice Requires="p14">
            <p:contentPart p14:bwMode="auto" r:id="rId13">
              <p14:nvContentPartPr>
                <p14:cNvPr id="47" name="Ink 46">
                  <a:extLst>
                    <a:ext uri="{FF2B5EF4-FFF2-40B4-BE49-F238E27FC236}">
                      <a16:creationId xmlns:a16="http://schemas.microsoft.com/office/drawing/2014/main" id="{EDF3A46D-EC14-4F7D-C581-C6DAAC2F8D6A}"/>
                    </a:ext>
                  </a:extLst>
                </p14:cNvPr>
                <p14:cNvContentPartPr/>
                <p14:nvPr/>
              </p14:nvContentPartPr>
              <p14:xfrm>
                <a:off x="14421937" y="7789589"/>
                <a:ext cx="360" cy="360"/>
              </p14:xfrm>
            </p:contentPart>
          </mc:Choice>
          <mc:Fallback xmlns="">
            <p:pic>
              <p:nvPicPr>
                <p:cNvPr id="47" name="Ink 46">
                  <a:extLst>
                    <a:ext uri="{FF2B5EF4-FFF2-40B4-BE49-F238E27FC236}">
                      <a16:creationId xmlns:a16="http://schemas.microsoft.com/office/drawing/2014/main" id="{EDF3A46D-EC14-4F7D-C581-C6DAAC2F8D6A}"/>
                    </a:ext>
                  </a:extLst>
                </p:cNvPr>
                <p:cNvPicPr/>
                <p:nvPr/>
              </p:nvPicPr>
              <p:blipFill>
                <a:blip r:embed="rId14"/>
                <a:stretch>
                  <a:fillRect/>
                </a:stretch>
              </p:blipFill>
              <p:spPr>
                <a:xfrm>
                  <a:off x="14358937" y="772694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8" name="Ink 47">
                  <a:extLst>
                    <a:ext uri="{FF2B5EF4-FFF2-40B4-BE49-F238E27FC236}">
                      <a16:creationId xmlns:a16="http://schemas.microsoft.com/office/drawing/2014/main" id="{37FB56AD-EBB0-52D4-B6CF-259AD2039078}"/>
                    </a:ext>
                  </a:extLst>
                </p14:cNvPr>
                <p14:cNvContentPartPr/>
                <p14:nvPr/>
              </p14:nvContentPartPr>
              <p14:xfrm>
                <a:off x="14421937" y="7789589"/>
                <a:ext cx="360" cy="360"/>
              </p14:xfrm>
            </p:contentPart>
          </mc:Choice>
          <mc:Fallback xmlns="">
            <p:pic>
              <p:nvPicPr>
                <p:cNvPr id="48" name="Ink 47">
                  <a:extLst>
                    <a:ext uri="{FF2B5EF4-FFF2-40B4-BE49-F238E27FC236}">
                      <a16:creationId xmlns:a16="http://schemas.microsoft.com/office/drawing/2014/main" id="{37FB56AD-EBB0-52D4-B6CF-259AD2039078}"/>
                    </a:ext>
                  </a:extLst>
                </p:cNvPr>
                <p:cNvPicPr/>
                <p:nvPr/>
              </p:nvPicPr>
              <p:blipFill>
                <a:blip r:embed="rId14"/>
                <a:stretch>
                  <a:fillRect/>
                </a:stretch>
              </p:blipFill>
              <p:spPr>
                <a:xfrm>
                  <a:off x="14358937" y="772694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0" name="Ink 49">
                  <a:extLst>
                    <a:ext uri="{FF2B5EF4-FFF2-40B4-BE49-F238E27FC236}">
                      <a16:creationId xmlns:a16="http://schemas.microsoft.com/office/drawing/2014/main" id="{DB593262-200E-8543-C23C-A20C3DE37FE7}"/>
                    </a:ext>
                  </a:extLst>
                </p14:cNvPr>
                <p14:cNvContentPartPr/>
                <p14:nvPr/>
              </p14:nvContentPartPr>
              <p14:xfrm>
                <a:off x="13939897" y="7463429"/>
                <a:ext cx="612000" cy="663120"/>
              </p14:xfrm>
            </p:contentPart>
          </mc:Choice>
          <mc:Fallback xmlns="">
            <p:pic>
              <p:nvPicPr>
                <p:cNvPr id="50" name="Ink 49">
                  <a:extLst>
                    <a:ext uri="{FF2B5EF4-FFF2-40B4-BE49-F238E27FC236}">
                      <a16:creationId xmlns:a16="http://schemas.microsoft.com/office/drawing/2014/main" id="{DB593262-200E-8543-C23C-A20C3DE37FE7}"/>
                    </a:ext>
                  </a:extLst>
                </p:cNvPr>
                <p:cNvPicPr/>
                <p:nvPr/>
              </p:nvPicPr>
              <p:blipFill>
                <a:blip r:embed="rId17"/>
                <a:stretch>
                  <a:fillRect/>
                </a:stretch>
              </p:blipFill>
              <p:spPr>
                <a:xfrm>
                  <a:off x="13876897" y="7400429"/>
                  <a:ext cx="737640" cy="788760"/>
                </a:xfrm>
                <a:prstGeom prst="rect">
                  <a:avLst/>
                </a:prstGeom>
              </p:spPr>
            </p:pic>
          </mc:Fallback>
        </mc:AlternateContent>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185773" y="551259"/>
            <a:ext cx="6614517" cy="624483"/>
          </a:xfrm>
          <a:prstGeom prst="rect">
            <a:avLst/>
          </a:prstGeom>
          <a:noFill/>
          <a:ln/>
        </p:spPr>
        <p:txBody>
          <a:bodyPr wrap="none" lIns="0" tIns="0" rIns="0" bIns="0" rtlCol="0" anchor="t"/>
          <a:lstStyle/>
          <a:p>
            <a:pPr marL="0" indent="0" algn="l">
              <a:lnSpc>
                <a:spcPts val="4900"/>
              </a:lnSpc>
              <a:buNone/>
            </a:pPr>
            <a:r>
              <a:rPr lang="en-US" sz="39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System Architecture Design</a:t>
            </a:r>
            <a:endParaRPr lang="en-US" sz="3900" dirty="0">
              <a:latin typeface="Times New Roman" panose="02020603050405020304" pitchFamily="18" charset="0"/>
              <a:cs typeface="Times New Roman" panose="02020603050405020304" pitchFamily="18" charset="0"/>
            </a:endParaRPr>
          </a:p>
        </p:txBody>
      </p:sp>
      <p:sp>
        <p:nvSpPr>
          <p:cNvPr id="4" name="Text 1"/>
          <p:cNvSpPr/>
          <p:nvPr/>
        </p:nvSpPr>
        <p:spPr>
          <a:xfrm>
            <a:off x="6185773" y="1475423"/>
            <a:ext cx="7745254" cy="639127"/>
          </a:xfrm>
          <a:prstGeom prst="rect">
            <a:avLst/>
          </a:prstGeom>
          <a:noFill/>
          <a:ln/>
        </p:spPr>
        <p:txBody>
          <a:bodyPr wrap="square" lIns="0" tIns="0" rIns="0" bIns="0" rtlCol="0" anchor="t"/>
          <a:lstStyle/>
          <a:p>
            <a:pPr marL="0" indent="0" algn="l">
              <a:lnSpc>
                <a:spcPts val="2500"/>
              </a:lnSpc>
              <a:buNone/>
            </a:pPr>
            <a:r>
              <a:rPr lang="en-US" sz="1550" dirty="0">
                <a:solidFill>
                  <a:srgbClr val="1E3063"/>
                </a:solidFill>
                <a:latin typeface="Times New Roman" panose="02020603050405020304" pitchFamily="18" charset="0"/>
                <a:ea typeface="Instrument Sans Medium" pitchFamily="34" charset="-122"/>
                <a:cs typeface="Times New Roman" panose="02020603050405020304" pitchFamily="18" charset="0"/>
              </a:rPr>
              <a:t>Our four-layer architecture ensures scalability, maintainability, and clear separation of concerns throughout the application.</a:t>
            </a:r>
            <a:endParaRPr lang="en-US" sz="1550"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3"/>
          <a:stretch>
            <a:fillRect/>
          </a:stretch>
        </p:blipFill>
        <p:spPr>
          <a:xfrm>
            <a:off x="6185773" y="2339340"/>
            <a:ext cx="999053" cy="1470660"/>
          </a:xfrm>
          <a:prstGeom prst="rect">
            <a:avLst/>
          </a:prstGeom>
        </p:spPr>
      </p:pic>
      <p:sp>
        <p:nvSpPr>
          <p:cNvPr id="6" name="Text 2"/>
          <p:cNvSpPr/>
          <p:nvPr/>
        </p:nvSpPr>
        <p:spPr>
          <a:xfrm>
            <a:off x="7384613" y="2539127"/>
            <a:ext cx="2497693" cy="312182"/>
          </a:xfrm>
          <a:prstGeom prst="rect">
            <a:avLst/>
          </a:prstGeom>
          <a:noFill/>
          <a:ln/>
        </p:spPr>
        <p:txBody>
          <a:bodyPr wrap="none" lIns="0" tIns="0" rIns="0" bIns="0" rtlCol="0" anchor="t"/>
          <a:lstStyle/>
          <a:p>
            <a:pPr marL="0" indent="0" algn="l">
              <a:lnSpc>
                <a:spcPts val="2450"/>
              </a:lnSpc>
              <a:buNone/>
            </a:pPr>
            <a:r>
              <a:rPr lang="en-US" sz="19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Presentation Layer</a:t>
            </a:r>
            <a:endParaRPr lang="en-US" sz="1950" dirty="0">
              <a:latin typeface="Times New Roman" panose="02020603050405020304" pitchFamily="18" charset="0"/>
              <a:cs typeface="Times New Roman" panose="02020603050405020304" pitchFamily="18" charset="0"/>
            </a:endParaRPr>
          </a:p>
        </p:txBody>
      </p:sp>
      <p:sp>
        <p:nvSpPr>
          <p:cNvPr id="7" name="Text 3"/>
          <p:cNvSpPr/>
          <p:nvPr/>
        </p:nvSpPr>
        <p:spPr>
          <a:xfrm>
            <a:off x="7384613" y="2971086"/>
            <a:ext cx="6546413" cy="639127"/>
          </a:xfrm>
          <a:prstGeom prst="rect">
            <a:avLst/>
          </a:prstGeom>
          <a:noFill/>
          <a:ln/>
        </p:spPr>
        <p:txBody>
          <a:bodyPr wrap="square" lIns="0" tIns="0" rIns="0" bIns="0" rtlCol="0" anchor="t"/>
          <a:lstStyle/>
          <a:p>
            <a:pPr marL="0" indent="0" algn="l">
              <a:lnSpc>
                <a:spcPts val="2500"/>
              </a:lnSpc>
              <a:buNone/>
            </a:pPr>
            <a:r>
              <a:rPr lang="en-US" sz="1550" dirty="0">
                <a:solidFill>
                  <a:srgbClr val="1E3063"/>
                </a:solidFill>
                <a:latin typeface="Times New Roman" panose="02020603050405020304" pitchFamily="18" charset="0"/>
                <a:ea typeface="Instrument Sans Medium" pitchFamily="34" charset="-122"/>
                <a:cs typeface="Times New Roman" panose="02020603050405020304" pitchFamily="18" charset="0"/>
              </a:rPr>
              <a:t>React components, user interface, responsive design, and interactive dashboards</a:t>
            </a:r>
            <a:endParaRPr lang="en-US" sz="1550"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4"/>
          <a:stretch>
            <a:fillRect/>
          </a:stretch>
        </p:blipFill>
        <p:spPr>
          <a:xfrm>
            <a:off x="6185773" y="3810000"/>
            <a:ext cx="999053" cy="1409700"/>
          </a:xfrm>
          <a:prstGeom prst="rect">
            <a:avLst/>
          </a:prstGeom>
        </p:spPr>
      </p:pic>
      <p:sp>
        <p:nvSpPr>
          <p:cNvPr id="9" name="Text 4"/>
          <p:cNvSpPr/>
          <p:nvPr/>
        </p:nvSpPr>
        <p:spPr>
          <a:xfrm>
            <a:off x="7384613" y="4068229"/>
            <a:ext cx="2497693" cy="312182"/>
          </a:xfrm>
          <a:prstGeom prst="rect">
            <a:avLst/>
          </a:prstGeom>
          <a:noFill/>
          <a:ln/>
        </p:spPr>
        <p:txBody>
          <a:bodyPr wrap="none" lIns="0" tIns="0" rIns="0" bIns="0" rtlCol="0" anchor="t"/>
          <a:lstStyle/>
          <a:p>
            <a:pPr marL="0" indent="0" algn="l">
              <a:lnSpc>
                <a:spcPts val="2450"/>
              </a:lnSpc>
              <a:buNone/>
            </a:pPr>
            <a:r>
              <a:rPr lang="en-US" sz="19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API Layer</a:t>
            </a:r>
            <a:endParaRPr lang="en-US" sz="1950" dirty="0">
              <a:latin typeface="Times New Roman" panose="02020603050405020304" pitchFamily="18" charset="0"/>
              <a:cs typeface="Times New Roman" panose="02020603050405020304" pitchFamily="18" charset="0"/>
            </a:endParaRPr>
          </a:p>
        </p:txBody>
      </p:sp>
      <p:sp>
        <p:nvSpPr>
          <p:cNvPr id="10" name="Text 5"/>
          <p:cNvSpPr/>
          <p:nvPr/>
        </p:nvSpPr>
        <p:spPr>
          <a:xfrm>
            <a:off x="7384613" y="4500188"/>
            <a:ext cx="6546413" cy="639127"/>
          </a:xfrm>
          <a:prstGeom prst="rect">
            <a:avLst/>
          </a:prstGeom>
          <a:noFill/>
          <a:ln/>
        </p:spPr>
        <p:txBody>
          <a:bodyPr wrap="square" lIns="0" tIns="0" rIns="0" bIns="0" rtlCol="0" anchor="t"/>
          <a:lstStyle/>
          <a:p>
            <a:pPr marL="0" indent="0" algn="l">
              <a:lnSpc>
                <a:spcPts val="2500"/>
              </a:lnSpc>
              <a:buNone/>
            </a:pPr>
            <a:r>
              <a:rPr lang="en-US" sz="1550" dirty="0">
                <a:solidFill>
                  <a:srgbClr val="1E3063"/>
                </a:solidFill>
                <a:latin typeface="Times New Roman" panose="02020603050405020304" pitchFamily="18" charset="0"/>
                <a:ea typeface="Instrument Sans Medium" pitchFamily="34" charset="-122"/>
                <a:cs typeface="Times New Roman" panose="02020603050405020304" pitchFamily="18" charset="0"/>
              </a:rPr>
              <a:t>RESTful controllers, request handling, authentication, and authorization</a:t>
            </a:r>
            <a:endParaRPr lang="en-US" sz="1550"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5"/>
          <a:stretch>
            <a:fillRect/>
          </a:stretch>
        </p:blipFill>
        <p:spPr>
          <a:xfrm>
            <a:off x="6185773" y="5280660"/>
            <a:ext cx="999053" cy="1198840"/>
          </a:xfrm>
          <a:prstGeom prst="rect">
            <a:avLst/>
          </a:prstGeom>
        </p:spPr>
      </p:pic>
      <p:sp>
        <p:nvSpPr>
          <p:cNvPr id="12" name="Text 6"/>
          <p:cNvSpPr/>
          <p:nvPr/>
        </p:nvSpPr>
        <p:spPr>
          <a:xfrm>
            <a:off x="7384613" y="5480447"/>
            <a:ext cx="2497693" cy="312182"/>
          </a:xfrm>
          <a:prstGeom prst="rect">
            <a:avLst/>
          </a:prstGeom>
          <a:noFill/>
          <a:ln/>
        </p:spPr>
        <p:txBody>
          <a:bodyPr wrap="none" lIns="0" tIns="0" rIns="0" bIns="0" rtlCol="0" anchor="t"/>
          <a:lstStyle/>
          <a:p>
            <a:pPr marL="0" indent="0" algn="l">
              <a:lnSpc>
                <a:spcPts val="2450"/>
              </a:lnSpc>
              <a:buNone/>
            </a:pPr>
            <a:r>
              <a:rPr lang="en-US" sz="19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Business Logic</a:t>
            </a:r>
            <a:endParaRPr lang="en-US" sz="1950" dirty="0">
              <a:latin typeface="Times New Roman" panose="02020603050405020304" pitchFamily="18" charset="0"/>
              <a:cs typeface="Times New Roman" panose="02020603050405020304" pitchFamily="18" charset="0"/>
            </a:endParaRPr>
          </a:p>
        </p:txBody>
      </p:sp>
      <p:sp>
        <p:nvSpPr>
          <p:cNvPr id="13" name="Text 7"/>
          <p:cNvSpPr/>
          <p:nvPr/>
        </p:nvSpPr>
        <p:spPr>
          <a:xfrm>
            <a:off x="7384613" y="5912406"/>
            <a:ext cx="6546413" cy="319564"/>
          </a:xfrm>
          <a:prstGeom prst="rect">
            <a:avLst/>
          </a:prstGeom>
          <a:noFill/>
          <a:ln/>
        </p:spPr>
        <p:txBody>
          <a:bodyPr wrap="none" lIns="0" tIns="0" rIns="0" bIns="0" rtlCol="0" anchor="t"/>
          <a:lstStyle/>
          <a:p>
            <a:pPr marL="0" indent="0" algn="l">
              <a:lnSpc>
                <a:spcPts val="2500"/>
              </a:lnSpc>
              <a:buNone/>
            </a:pPr>
            <a:r>
              <a:rPr lang="en-US" sz="1550" dirty="0">
                <a:solidFill>
                  <a:srgbClr val="1E3063"/>
                </a:solidFill>
                <a:latin typeface="Times New Roman" panose="02020603050405020304" pitchFamily="18" charset="0"/>
                <a:ea typeface="Instrument Sans Medium" pitchFamily="34" charset="-122"/>
                <a:cs typeface="Times New Roman" panose="02020603050405020304" pitchFamily="18" charset="0"/>
              </a:rPr>
              <a:t>Service layer, business rules, validation, and workflow orchestration</a:t>
            </a:r>
            <a:endParaRPr lang="en-US" sz="1550" dirty="0">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6"/>
          <a:stretch>
            <a:fillRect/>
          </a:stretch>
        </p:blipFill>
        <p:spPr>
          <a:xfrm>
            <a:off x="6185773" y="6479500"/>
            <a:ext cx="999053" cy="1198840"/>
          </a:xfrm>
          <a:prstGeom prst="rect">
            <a:avLst/>
          </a:prstGeom>
        </p:spPr>
      </p:pic>
      <p:sp>
        <p:nvSpPr>
          <p:cNvPr id="15" name="Text 8"/>
          <p:cNvSpPr/>
          <p:nvPr/>
        </p:nvSpPr>
        <p:spPr>
          <a:xfrm>
            <a:off x="7384613" y="6679287"/>
            <a:ext cx="2497693" cy="312182"/>
          </a:xfrm>
          <a:prstGeom prst="rect">
            <a:avLst/>
          </a:prstGeom>
          <a:noFill/>
          <a:ln/>
        </p:spPr>
        <p:txBody>
          <a:bodyPr wrap="none" lIns="0" tIns="0" rIns="0" bIns="0" rtlCol="0" anchor="t"/>
          <a:lstStyle/>
          <a:p>
            <a:pPr marL="0" indent="0" algn="l">
              <a:lnSpc>
                <a:spcPts val="2450"/>
              </a:lnSpc>
              <a:buNone/>
            </a:pPr>
            <a:r>
              <a:rPr lang="en-US" sz="19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Data Layer</a:t>
            </a:r>
            <a:endParaRPr lang="en-US" sz="1950" dirty="0">
              <a:latin typeface="Times New Roman" panose="02020603050405020304" pitchFamily="18" charset="0"/>
              <a:cs typeface="Times New Roman" panose="02020603050405020304" pitchFamily="18" charset="0"/>
            </a:endParaRPr>
          </a:p>
        </p:txBody>
      </p:sp>
      <p:sp>
        <p:nvSpPr>
          <p:cNvPr id="16" name="Text 9"/>
          <p:cNvSpPr/>
          <p:nvPr/>
        </p:nvSpPr>
        <p:spPr>
          <a:xfrm>
            <a:off x="7384613" y="7111246"/>
            <a:ext cx="6546413" cy="319564"/>
          </a:xfrm>
          <a:prstGeom prst="rect">
            <a:avLst/>
          </a:prstGeom>
          <a:noFill/>
          <a:ln/>
        </p:spPr>
        <p:txBody>
          <a:bodyPr wrap="none" lIns="0" tIns="0" rIns="0" bIns="0" rtlCol="0" anchor="t"/>
          <a:lstStyle/>
          <a:p>
            <a:pPr marL="0" indent="0" algn="l">
              <a:lnSpc>
                <a:spcPts val="2500"/>
              </a:lnSpc>
              <a:buNone/>
            </a:pPr>
            <a:r>
              <a:rPr lang="en-US" sz="1550" dirty="0">
                <a:solidFill>
                  <a:srgbClr val="1E3063"/>
                </a:solidFill>
                <a:latin typeface="Times New Roman" panose="02020603050405020304" pitchFamily="18" charset="0"/>
                <a:ea typeface="Instrument Sans Medium" pitchFamily="34" charset="-122"/>
                <a:cs typeface="Times New Roman" panose="02020603050405020304" pitchFamily="18" charset="0"/>
              </a:rPr>
              <a:t>Entity Framework, SQL Server, data models, and repository patterns</a:t>
            </a:r>
            <a:endParaRPr lang="en-US" sz="155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E97DED1C-C299-D35C-3610-0A97DF711250}"/>
                  </a:ext>
                </a:extLst>
              </p14:cNvPr>
              <p14:cNvContentPartPr/>
              <p14:nvPr/>
            </p14:nvContentPartPr>
            <p14:xfrm rot="1060200">
              <a:off x="12931623" y="7533673"/>
              <a:ext cx="1619828" cy="835472"/>
            </p14:xfrm>
          </p:contentPart>
        </mc:Choice>
        <mc:Fallback xmlns="">
          <p:pic>
            <p:nvPicPr>
              <p:cNvPr id="26" name="Ink 25">
                <a:extLst>
                  <a:ext uri="{FF2B5EF4-FFF2-40B4-BE49-F238E27FC236}">
                    <a16:creationId xmlns:a16="http://schemas.microsoft.com/office/drawing/2014/main" id="{E97DED1C-C299-D35C-3610-0A97DF711250}"/>
                  </a:ext>
                </a:extLst>
              </p:cNvPr>
              <p:cNvPicPr/>
              <p:nvPr/>
            </p:nvPicPr>
            <p:blipFill>
              <a:blip r:embed="rId9"/>
              <a:stretch>
                <a:fillRect/>
              </a:stretch>
            </p:blipFill>
            <p:spPr>
              <a:xfrm rot="1060200">
                <a:off x="12868990" y="7470652"/>
                <a:ext cx="1745455" cy="96115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626E1EF7-CB7C-394D-549C-4812F206E030}"/>
                  </a:ext>
                </a:extLst>
              </p14:cNvPr>
              <p14:cNvContentPartPr/>
              <p14:nvPr/>
            </p14:nvContentPartPr>
            <p14:xfrm>
              <a:off x="12837937" y="7696363"/>
              <a:ext cx="916560" cy="416520"/>
            </p14:xfrm>
          </p:contentPart>
        </mc:Choice>
        <mc:Fallback xmlns="">
          <p:pic>
            <p:nvPicPr>
              <p:cNvPr id="27" name="Ink 26">
                <a:extLst>
                  <a:ext uri="{FF2B5EF4-FFF2-40B4-BE49-F238E27FC236}">
                    <a16:creationId xmlns:a16="http://schemas.microsoft.com/office/drawing/2014/main" id="{626E1EF7-CB7C-394D-549C-4812F206E030}"/>
                  </a:ext>
                </a:extLst>
              </p:cNvPr>
              <p:cNvPicPr/>
              <p:nvPr/>
            </p:nvPicPr>
            <p:blipFill>
              <a:blip r:embed="rId11"/>
              <a:stretch>
                <a:fillRect/>
              </a:stretch>
            </p:blipFill>
            <p:spPr>
              <a:xfrm>
                <a:off x="12775297" y="7633723"/>
                <a:ext cx="104220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Ink 28">
                <a:extLst>
                  <a:ext uri="{FF2B5EF4-FFF2-40B4-BE49-F238E27FC236}">
                    <a16:creationId xmlns:a16="http://schemas.microsoft.com/office/drawing/2014/main" id="{3F473A34-D7D3-9AE4-DCA9-7A815D9C90A6}"/>
                  </a:ext>
                </a:extLst>
              </p14:cNvPr>
              <p14:cNvContentPartPr/>
              <p14:nvPr/>
            </p14:nvContentPartPr>
            <p14:xfrm>
              <a:off x="13264537" y="7950523"/>
              <a:ext cx="601920" cy="85320"/>
            </p14:xfrm>
          </p:contentPart>
        </mc:Choice>
        <mc:Fallback xmlns="">
          <p:pic>
            <p:nvPicPr>
              <p:cNvPr id="29" name="Ink 28">
                <a:extLst>
                  <a:ext uri="{FF2B5EF4-FFF2-40B4-BE49-F238E27FC236}">
                    <a16:creationId xmlns:a16="http://schemas.microsoft.com/office/drawing/2014/main" id="{3F473A34-D7D3-9AE4-DCA9-7A815D9C90A6}"/>
                  </a:ext>
                </a:extLst>
              </p:cNvPr>
              <p:cNvPicPr/>
              <p:nvPr/>
            </p:nvPicPr>
            <p:blipFill>
              <a:blip r:embed="rId13"/>
              <a:stretch>
                <a:fillRect/>
              </a:stretch>
            </p:blipFill>
            <p:spPr>
              <a:xfrm>
                <a:off x="13201897" y="7887883"/>
                <a:ext cx="7275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Ink 29">
                <a:extLst>
                  <a:ext uri="{FF2B5EF4-FFF2-40B4-BE49-F238E27FC236}">
                    <a16:creationId xmlns:a16="http://schemas.microsoft.com/office/drawing/2014/main" id="{78B150F0-28D7-C8D2-DC90-31F1AF5FB279}"/>
                  </a:ext>
                </a:extLst>
              </p14:cNvPr>
              <p14:cNvContentPartPr/>
              <p14:nvPr/>
            </p14:nvContentPartPr>
            <p14:xfrm>
              <a:off x="13589617" y="7686643"/>
              <a:ext cx="865080" cy="381600"/>
            </p14:xfrm>
          </p:contentPart>
        </mc:Choice>
        <mc:Fallback xmlns="">
          <p:pic>
            <p:nvPicPr>
              <p:cNvPr id="30" name="Ink 29">
                <a:extLst>
                  <a:ext uri="{FF2B5EF4-FFF2-40B4-BE49-F238E27FC236}">
                    <a16:creationId xmlns:a16="http://schemas.microsoft.com/office/drawing/2014/main" id="{78B150F0-28D7-C8D2-DC90-31F1AF5FB279}"/>
                  </a:ext>
                </a:extLst>
              </p:cNvPr>
              <p:cNvPicPr/>
              <p:nvPr/>
            </p:nvPicPr>
            <p:blipFill>
              <a:blip r:embed="rId15"/>
              <a:stretch>
                <a:fillRect/>
              </a:stretch>
            </p:blipFill>
            <p:spPr>
              <a:xfrm>
                <a:off x="13526617" y="7623643"/>
                <a:ext cx="990720" cy="507240"/>
              </a:xfrm>
              <a:prstGeom prst="rect">
                <a:avLst/>
              </a:prstGeom>
            </p:spPr>
          </p:pic>
        </mc:Fallback>
      </mc:AlternateContent>
      <p:pic>
        <p:nvPicPr>
          <p:cNvPr id="19" name="Picture 18" descr="A diagram of a software process">
            <a:extLst>
              <a:ext uri="{FF2B5EF4-FFF2-40B4-BE49-F238E27FC236}">
                <a16:creationId xmlns:a16="http://schemas.microsoft.com/office/drawing/2014/main" id="{02EA5AE8-785B-6EFB-FB6C-B392FBBAB9BA}"/>
              </a:ext>
            </a:extLst>
          </p:cNvPr>
          <p:cNvPicPr>
            <a:picLocks noChangeAspect="1"/>
          </p:cNvPicPr>
          <p:nvPr/>
        </p:nvPicPr>
        <p:blipFill>
          <a:blip r:embed="rId16"/>
          <a:stretch>
            <a:fillRect/>
          </a:stretch>
        </p:blipFill>
        <p:spPr>
          <a:xfrm>
            <a:off x="64674" y="1982150"/>
            <a:ext cx="5910349" cy="57044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looking at a computer">
            <a:extLst>
              <a:ext uri="{FF2B5EF4-FFF2-40B4-BE49-F238E27FC236}">
                <a16:creationId xmlns:a16="http://schemas.microsoft.com/office/drawing/2014/main" id="{512B2F30-E5F2-77BB-A289-5A0F2782C0E2}"/>
              </a:ext>
            </a:extLst>
          </p:cNvPr>
          <p:cNvPicPr>
            <a:picLocks noChangeAspect="1"/>
          </p:cNvPicPr>
          <p:nvPr/>
        </p:nvPicPr>
        <p:blipFill>
          <a:blip r:embed="rId2"/>
          <a:stretch>
            <a:fillRect/>
          </a:stretch>
        </p:blipFill>
        <p:spPr>
          <a:xfrm>
            <a:off x="1" y="0"/>
            <a:ext cx="14630400" cy="8229599"/>
          </a:xfrm>
          <a:prstGeom prst="rect">
            <a:avLst/>
          </a:prstGeom>
        </p:spPr>
      </p:pic>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007C55F2-ACF9-A69E-376D-7D7DC4B837EB}"/>
                  </a:ext>
                </a:extLst>
              </p14:cNvPr>
              <p14:cNvContentPartPr/>
              <p14:nvPr/>
            </p14:nvContentPartPr>
            <p14:xfrm>
              <a:off x="516434" y="342978"/>
              <a:ext cx="6748200" cy="2153880"/>
            </p14:xfrm>
          </p:contentPart>
        </mc:Choice>
        <mc:Fallback>
          <p:pic>
            <p:nvPicPr>
              <p:cNvPr id="11" name="Ink 10">
                <a:extLst>
                  <a:ext uri="{FF2B5EF4-FFF2-40B4-BE49-F238E27FC236}">
                    <a16:creationId xmlns:a16="http://schemas.microsoft.com/office/drawing/2014/main" id="{007C55F2-ACF9-A69E-376D-7D7DC4B837EB}"/>
                  </a:ext>
                </a:extLst>
              </p:cNvPr>
              <p:cNvPicPr/>
              <p:nvPr/>
            </p:nvPicPr>
            <p:blipFill>
              <a:blip r:embed="rId4"/>
              <a:stretch>
                <a:fillRect/>
              </a:stretch>
            </p:blipFill>
            <p:spPr>
              <a:xfrm>
                <a:off x="453794" y="279978"/>
                <a:ext cx="6873840" cy="2279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2678FDC7-E3D1-CED8-1265-4F6A1A6B6C05}"/>
                  </a:ext>
                </a:extLst>
              </p14:cNvPr>
              <p14:cNvContentPartPr/>
              <p14:nvPr/>
            </p14:nvContentPartPr>
            <p14:xfrm>
              <a:off x="3526754" y="1538178"/>
              <a:ext cx="3259440" cy="650520"/>
            </p14:xfrm>
          </p:contentPart>
        </mc:Choice>
        <mc:Fallback>
          <p:pic>
            <p:nvPicPr>
              <p:cNvPr id="12" name="Ink 11">
                <a:extLst>
                  <a:ext uri="{FF2B5EF4-FFF2-40B4-BE49-F238E27FC236}">
                    <a16:creationId xmlns:a16="http://schemas.microsoft.com/office/drawing/2014/main" id="{2678FDC7-E3D1-CED8-1265-4F6A1A6B6C05}"/>
                  </a:ext>
                </a:extLst>
              </p:cNvPr>
              <p:cNvPicPr/>
              <p:nvPr/>
            </p:nvPicPr>
            <p:blipFill>
              <a:blip r:embed="rId6"/>
              <a:stretch>
                <a:fillRect/>
              </a:stretch>
            </p:blipFill>
            <p:spPr>
              <a:xfrm>
                <a:off x="3463754" y="1475178"/>
                <a:ext cx="3385080" cy="776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0B8449C0-3FC5-41C9-5B61-FC7581298D7C}"/>
                  </a:ext>
                </a:extLst>
              </p14:cNvPr>
              <p14:cNvContentPartPr/>
              <p14:nvPr/>
            </p14:nvContentPartPr>
            <p14:xfrm>
              <a:off x="5135594" y="686778"/>
              <a:ext cx="1800360" cy="700560"/>
            </p14:xfrm>
          </p:contentPart>
        </mc:Choice>
        <mc:Fallback>
          <p:pic>
            <p:nvPicPr>
              <p:cNvPr id="13" name="Ink 12">
                <a:extLst>
                  <a:ext uri="{FF2B5EF4-FFF2-40B4-BE49-F238E27FC236}">
                    <a16:creationId xmlns:a16="http://schemas.microsoft.com/office/drawing/2014/main" id="{0B8449C0-3FC5-41C9-5B61-FC7581298D7C}"/>
                  </a:ext>
                </a:extLst>
              </p:cNvPr>
              <p:cNvPicPr/>
              <p:nvPr/>
            </p:nvPicPr>
            <p:blipFill>
              <a:blip r:embed="rId8"/>
              <a:stretch>
                <a:fillRect/>
              </a:stretch>
            </p:blipFill>
            <p:spPr>
              <a:xfrm>
                <a:off x="5072954" y="624138"/>
                <a:ext cx="1926000" cy="8262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CE0E85C9-900C-412E-11DD-CEE13153E374}"/>
                  </a:ext>
                </a:extLst>
              </p14:cNvPr>
              <p14:cNvContentPartPr/>
              <p14:nvPr/>
            </p14:nvContentPartPr>
            <p14:xfrm>
              <a:off x="548834" y="782538"/>
              <a:ext cx="4292640" cy="4510440"/>
            </p14:xfrm>
          </p:contentPart>
        </mc:Choice>
        <mc:Fallback>
          <p:pic>
            <p:nvPicPr>
              <p:cNvPr id="14" name="Ink 13">
                <a:extLst>
                  <a:ext uri="{FF2B5EF4-FFF2-40B4-BE49-F238E27FC236}">
                    <a16:creationId xmlns:a16="http://schemas.microsoft.com/office/drawing/2014/main" id="{CE0E85C9-900C-412E-11DD-CEE13153E374}"/>
                  </a:ext>
                </a:extLst>
              </p:cNvPr>
              <p:cNvPicPr/>
              <p:nvPr/>
            </p:nvPicPr>
            <p:blipFill>
              <a:blip r:embed="rId10"/>
              <a:stretch>
                <a:fillRect/>
              </a:stretch>
            </p:blipFill>
            <p:spPr>
              <a:xfrm>
                <a:off x="486194" y="719898"/>
                <a:ext cx="4418280" cy="4636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A9B8D30B-6F3C-705B-C712-11852B042C8F}"/>
                  </a:ext>
                </a:extLst>
              </p14:cNvPr>
              <p14:cNvContentPartPr/>
              <p14:nvPr/>
            </p14:nvContentPartPr>
            <p14:xfrm>
              <a:off x="4579034" y="3610698"/>
              <a:ext cx="180720" cy="80280"/>
            </p14:xfrm>
          </p:contentPart>
        </mc:Choice>
        <mc:Fallback>
          <p:pic>
            <p:nvPicPr>
              <p:cNvPr id="15" name="Ink 14">
                <a:extLst>
                  <a:ext uri="{FF2B5EF4-FFF2-40B4-BE49-F238E27FC236}">
                    <a16:creationId xmlns:a16="http://schemas.microsoft.com/office/drawing/2014/main" id="{A9B8D30B-6F3C-705B-C712-11852B042C8F}"/>
                  </a:ext>
                </a:extLst>
              </p:cNvPr>
              <p:cNvPicPr/>
              <p:nvPr/>
            </p:nvPicPr>
            <p:blipFill>
              <a:blip r:embed="rId12"/>
              <a:stretch>
                <a:fillRect/>
              </a:stretch>
            </p:blipFill>
            <p:spPr>
              <a:xfrm>
                <a:off x="4516034" y="3548058"/>
                <a:ext cx="30636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6" name="Ink 15">
                <a:extLst>
                  <a:ext uri="{FF2B5EF4-FFF2-40B4-BE49-F238E27FC236}">
                    <a16:creationId xmlns:a16="http://schemas.microsoft.com/office/drawing/2014/main" id="{6DC1300D-1057-0C90-5087-D110F3239BD2}"/>
                  </a:ext>
                </a:extLst>
              </p14:cNvPr>
              <p14:cNvContentPartPr/>
              <p14:nvPr/>
            </p14:nvContentPartPr>
            <p14:xfrm>
              <a:off x="2259914" y="3538698"/>
              <a:ext cx="2244240" cy="813240"/>
            </p14:xfrm>
          </p:contentPart>
        </mc:Choice>
        <mc:Fallback>
          <p:pic>
            <p:nvPicPr>
              <p:cNvPr id="16" name="Ink 15">
                <a:extLst>
                  <a:ext uri="{FF2B5EF4-FFF2-40B4-BE49-F238E27FC236}">
                    <a16:creationId xmlns:a16="http://schemas.microsoft.com/office/drawing/2014/main" id="{6DC1300D-1057-0C90-5087-D110F3239BD2}"/>
                  </a:ext>
                </a:extLst>
              </p:cNvPr>
              <p:cNvPicPr/>
              <p:nvPr/>
            </p:nvPicPr>
            <p:blipFill>
              <a:blip r:embed="rId14"/>
              <a:stretch>
                <a:fillRect/>
              </a:stretch>
            </p:blipFill>
            <p:spPr>
              <a:xfrm>
                <a:off x="2196914" y="3476058"/>
                <a:ext cx="2369880" cy="9388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7" name="Ink 16">
                <a:extLst>
                  <a:ext uri="{FF2B5EF4-FFF2-40B4-BE49-F238E27FC236}">
                    <a16:creationId xmlns:a16="http://schemas.microsoft.com/office/drawing/2014/main" id="{FC539178-D687-AEDE-42CB-1C6DC0A05E7D}"/>
                  </a:ext>
                </a:extLst>
              </p14:cNvPr>
              <p14:cNvContentPartPr/>
              <p14:nvPr/>
            </p14:nvContentPartPr>
            <p14:xfrm>
              <a:off x="416354" y="5129538"/>
              <a:ext cx="5207760" cy="2919960"/>
            </p14:xfrm>
          </p:contentPart>
        </mc:Choice>
        <mc:Fallback>
          <p:pic>
            <p:nvPicPr>
              <p:cNvPr id="17" name="Ink 16">
                <a:extLst>
                  <a:ext uri="{FF2B5EF4-FFF2-40B4-BE49-F238E27FC236}">
                    <a16:creationId xmlns:a16="http://schemas.microsoft.com/office/drawing/2014/main" id="{FC539178-D687-AEDE-42CB-1C6DC0A05E7D}"/>
                  </a:ext>
                </a:extLst>
              </p:cNvPr>
              <p:cNvPicPr/>
              <p:nvPr/>
            </p:nvPicPr>
            <p:blipFill>
              <a:blip r:embed="rId16"/>
              <a:stretch>
                <a:fillRect/>
              </a:stretch>
            </p:blipFill>
            <p:spPr>
              <a:xfrm>
                <a:off x="353354" y="5066898"/>
                <a:ext cx="5333400" cy="3045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8" name="Ink 17">
                <a:extLst>
                  <a:ext uri="{FF2B5EF4-FFF2-40B4-BE49-F238E27FC236}">
                    <a16:creationId xmlns:a16="http://schemas.microsoft.com/office/drawing/2014/main" id="{BB9E0EB0-4A2D-5E70-07A3-B65CB6E8904E}"/>
                  </a:ext>
                </a:extLst>
              </p14:cNvPr>
              <p14:cNvContentPartPr/>
              <p14:nvPr/>
            </p14:nvContentPartPr>
            <p14:xfrm>
              <a:off x="5317034" y="5474418"/>
              <a:ext cx="394200" cy="24120"/>
            </p14:xfrm>
          </p:contentPart>
        </mc:Choice>
        <mc:Fallback>
          <p:pic>
            <p:nvPicPr>
              <p:cNvPr id="18" name="Ink 17">
                <a:extLst>
                  <a:ext uri="{FF2B5EF4-FFF2-40B4-BE49-F238E27FC236}">
                    <a16:creationId xmlns:a16="http://schemas.microsoft.com/office/drawing/2014/main" id="{BB9E0EB0-4A2D-5E70-07A3-B65CB6E8904E}"/>
                  </a:ext>
                </a:extLst>
              </p:cNvPr>
              <p:cNvPicPr/>
              <p:nvPr/>
            </p:nvPicPr>
            <p:blipFill>
              <a:blip r:embed="rId18"/>
              <a:stretch>
                <a:fillRect/>
              </a:stretch>
            </p:blipFill>
            <p:spPr>
              <a:xfrm>
                <a:off x="5254394" y="5411778"/>
                <a:ext cx="5198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9" name="Ink 18">
                <a:extLst>
                  <a:ext uri="{FF2B5EF4-FFF2-40B4-BE49-F238E27FC236}">
                    <a16:creationId xmlns:a16="http://schemas.microsoft.com/office/drawing/2014/main" id="{05536165-3F96-686B-1D99-C88515DD1199}"/>
                  </a:ext>
                </a:extLst>
              </p14:cNvPr>
              <p14:cNvContentPartPr/>
              <p14:nvPr/>
            </p14:nvContentPartPr>
            <p14:xfrm>
              <a:off x="475394" y="5729658"/>
              <a:ext cx="2632680" cy="1550880"/>
            </p14:xfrm>
          </p:contentPart>
        </mc:Choice>
        <mc:Fallback>
          <p:pic>
            <p:nvPicPr>
              <p:cNvPr id="19" name="Ink 18">
                <a:extLst>
                  <a:ext uri="{FF2B5EF4-FFF2-40B4-BE49-F238E27FC236}">
                    <a16:creationId xmlns:a16="http://schemas.microsoft.com/office/drawing/2014/main" id="{05536165-3F96-686B-1D99-C88515DD1199}"/>
                  </a:ext>
                </a:extLst>
              </p:cNvPr>
              <p:cNvPicPr/>
              <p:nvPr/>
            </p:nvPicPr>
            <p:blipFill>
              <a:blip r:embed="rId20"/>
              <a:stretch>
                <a:fillRect/>
              </a:stretch>
            </p:blipFill>
            <p:spPr>
              <a:xfrm>
                <a:off x="412394" y="5667018"/>
                <a:ext cx="2758320" cy="16765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0" name="Ink 19">
                <a:extLst>
                  <a:ext uri="{FF2B5EF4-FFF2-40B4-BE49-F238E27FC236}">
                    <a16:creationId xmlns:a16="http://schemas.microsoft.com/office/drawing/2014/main" id="{0CF018B7-1CE3-0B7B-B785-FAC5B81953F8}"/>
                  </a:ext>
                </a:extLst>
              </p14:cNvPr>
              <p14:cNvContentPartPr/>
              <p14:nvPr/>
            </p14:nvContentPartPr>
            <p14:xfrm>
              <a:off x="725234" y="5883378"/>
              <a:ext cx="1328760" cy="587520"/>
            </p14:xfrm>
          </p:contentPart>
        </mc:Choice>
        <mc:Fallback>
          <p:pic>
            <p:nvPicPr>
              <p:cNvPr id="20" name="Ink 19">
                <a:extLst>
                  <a:ext uri="{FF2B5EF4-FFF2-40B4-BE49-F238E27FC236}">
                    <a16:creationId xmlns:a16="http://schemas.microsoft.com/office/drawing/2014/main" id="{0CF018B7-1CE3-0B7B-B785-FAC5B81953F8}"/>
                  </a:ext>
                </a:extLst>
              </p:cNvPr>
              <p:cNvPicPr/>
              <p:nvPr/>
            </p:nvPicPr>
            <p:blipFill>
              <a:blip r:embed="rId22"/>
              <a:stretch>
                <a:fillRect/>
              </a:stretch>
            </p:blipFill>
            <p:spPr>
              <a:xfrm>
                <a:off x="662234" y="5820378"/>
                <a:ext cx="1454400" cy="713160"/>
              </a:xfrm>
              <a:prstGeom prst="rect">
                <a:avLst/>
              </a:prstGeom>
            </p:spPr>
          </p:pic>
        </mc:Fallback>
      </mc:AlternateContent>
      <p:sp>
        <p:nvSpPr>
          <p:cNvPr id="24" name="TextBox 23">
            <a:extLst>
              <a:ext uri="{FF2B5EF4-FFF2-40B4-BE49-F238E27FC236}">
                <a16:creationId xmlns:a16="http://schemas.microsoft.com/office/drawing/2014/main" id="{5260530B-48C9-5731-0015-F5A4A0B7228A}"/>
              </a:ext>
            </a:extLst>
          </p:cNvPr>
          <p:cNvSpPr txBox="1"/>
          <p:nvPr/>
        </p:nvSpPr>
        <p:spPr>
          <a:xfrm>
            <a:off x="725234" y="987826"/>
            <a:ext cx="6337075" cy="6001643"/>
          </a:xfrm>
          <a:prstGeom prst="rect">
            <a:avLst/>
          </a:prstGeom>
          <a:noFill/>
        </p:spPr>
        <p:txBody>
          <a:bodyPr wrap="square">
            <a:spAutoFit/>
          </a:bodyPr>
          <a:lstStyle/>
          <a:p>
            <a:r>
              <a:rPr lang="en-GB" sz="9600" b="1" dirty="0">
                <a:latin typeface="Times New Roman" panose="02020603050405020304" pitchFamily="18" charset="0"/>
                <a:cs typeface="Times New Roman" panose="02020603050405020304" pitchFamily="18" charset="0"/>
              </a:rPr>
              <a:t>T</a:t>
            </a:r>
            <a:r>
              <a:rPr lang="en-US" sz="9600" b="1" dirty="0">
                <a:latin typeface="Times New Roman" panose="02020603050405020304" pitchFamily="18" charset="0"/>
                <a:cs typeface="Times New Roman" panose="02020603050405020304" pitchFamily="18" charset="0"/>
              </a:rPr>
              <a:t>eam Role And Module Division</a:t>
            </a:r>
          </a:p>
        </p:txBody>
      </p:sp>
    </p:spTree>
    <p:extLst>
      <p:ext uri="{BB962C8B-B14F-4D97-AF65-F5344CB8AC3E}">
        <p14:creationId xmlns:p14="http://schemas.microsoft.com/office/powerpoint/2010/main" val="14562327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5BC91F44B8E043B209204333F3F62F" ma:contentTypeVersion="9" ma:contentTypeDescription="Create a new document." ma:contentTypeScope="" ma:versionID="10ba2b8608f8079180e73980431f2af8">
  <xsd:schema xmlns:xsd="http://www.w3.org/2001/XMLSchema" xmlns:xs="http://www.w3.org/2001/XMLSchema" xmlns:p="http://schemas.microsoft.com/office/2006/metadata/properties" xmlns:ns3="1466d07c-2577-40f8-8a67-c03f56715d81" targetNamespace="http://schemas.microsoft.com/office/2006/metadata/properties" ma:root="true" ma:fieldsID="8a2930e61741cd34aa2a60d207c4d64e" ns3:_="">
    <xsd:import namespace="1466d07c-2577-40f8-8a67-c03f56715d81"/>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SystemTags" minOccurs="0"/>
                <xsd:element ref="ns3:MediaServiceOCR"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66d07c-2577-40f8-8a67-c03f56715d81"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1466d07c-2577-40f8-8a67-c03f56715d81" xsi:nil="true"/>
  </documentManagement>
</p:properties>
</file>

<file path=customXml/itemProps1.xml><?xml version="1.0" encoding="utf-8"?>
<ds:datastoreItem xmlns:ds="http://schemas.openxmlformats.org/officeDocument/2006/customXml" ds:itemID="{C38989E6-654C-49CB-8AC3-5CB8F9EBAB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66d07c-2577-40f8-8a67-c03f56715d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7D1F3D5-3B60-425C-840C-FE28C3EAC943}">
  <ds:schemaRefs>
    <ds:schemaRef ds:uri="http://schemas.microsoft.com/sharepoint/v3/contenttype/forms"/>
  </ds:schemaRefs>
</ds:datastoreItem>
</file>

<file path=customXml/itemProps3.xml><?xml version="1.0" encoding="utf-8"?>
<ds:datastoreItem xmlns:ds="http://schemas.openxmlformats.org/officeDocument/2006/customXml" ds:itemID="{88621A0A-09BD-4C6D-95D1-4FA0534B15CC}">
  <ds:schemaRefs>
    <ds:schemaRef ds:uri="1466d07c-2577-40f8-8a67-c03f56715d81"/>
    <ds:schemaRef ds:uri="http://schemas.microsoft.com/office/2006/documentManagement/types"/>
    <ds:schemaRef ds:uri="http://schemas.microsoft.com/office/infopath/2007/PartnerControls"/>
    <ds:schemaRef ds:uri="http://purl.org/dc/terms/"/>
    <ds:schemaRef ds:uri="http://purl.org/dc/dcmitype/"/>
    <ds:schemaRef ds:uri="http://purl.org/dc/elements/1.1/"/>
    <ds:schemaRef ds:uri="http://schemas.microsoft.com/office/2006/metadata/properti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854</TotalTime>
  <Words>1121</Words>
  <Application>Microsoft Office PowerPoint</Application>
  <PresentationFormat>Custom</PresentationFormat>
  <Paragraphs>155</Paragraphs>
  <Slides>18</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Rohan Kanegaonkar</dc:creator>
  <cp:lastModifiedBy>Kanegaonkar, Rohan</cp:lastModifiedBy>
  <cp:revision>5</cp:revision>
  <dcterms:created xsi:type="dcterms:W3CDTF">2025-10-05T11:01:28Z</dcterms:created>
  <dcterms:modified xsi:type="dcterms:W3CDTF">2025-10-06T12:26:16Z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0x010100255BC91F44B8E043B209204333F3F62F</vt:lpwstr>
  </property>
</Properties>
</file>